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314" r:id="rId4"/>
    <p:sldId id="257" r:id="rId5"/>
    <p:sldId id="315" r:id="rId6"/>
    <p:sldId id="316" r:id="rId8"/>
    <p:sldId id="262" r:id="rId9"/>
    <p:sldId id="317" r:id="rId10"/>
    <p:sldId id="318" r:id="rId11"/>
    <p:sldId id="319" r:id="rId12"/>
    <p:sldId id="343" r:id="rId13"/>
    <p:sldId id="344" r:id="rId14"/>
    <p:sldId id="321" r:id="rId15"/>
    <p:sldId id="258" r:id="rId16"/>
    <p:sldId id="342" r:id="rId17"/>
    <p:sldId id="368" r:id="rId18"/>
    <p:sldId id="370" r:id="rId19"/>
    <p:sldId id="373" r:id="rId20"/>
    <p:sldId id="371" r:id="rId21"/>
    <p:sldId id="372" r:id="rId22"/>
    <p:sldId id="376" r:id="rId23"/>
    <p:sldId id="377" r:id="rId24"/>
    <p:sldId id="375" r:id="rId25"/>
    <p:sldId id="346" r:id="rId26"/>
    <p:sldId id="278" r:id="rId27"/>
    <p:sldId id="284" r:id="rId28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BCED1"/>
    <a:srgbClr val="1E6991"/>
    <a:srgbClr val="DCDFE2"/>
    <a:srgbClr val="183D67"/>
    <a:srgbClr val="132F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-1356" y="-492"/>
      </p:cViewPr>
      <p:guideLst>
        <p:guide orient="horz" pos="2087"/>
        <p:guide orient="horz" pos="572"/>
        <p:guide orient="horz" pos="4127"/>
        <p:guide orient="horz" pos="754"/>
        <p:guide pos="270"/>
        <p:guide pos="742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46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158D7-C4CC-43CC-BE7B-C6513767B6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1E829-E778-4F59-A9C1-3FBFD41D3B9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hyperlink" Target="http://www.1ppt.com/tubiao/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B1ADCCD-3B31-4913-850C-9A91817A2EF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FA1F8B-66E8-4EEE-B958-9085DAB3B0B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1CD85F-B782-4E67-B4D3-4BAEC7337AB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834EF2-B15A-4D98-A7FE-C91FF5E76D5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E5A0D38-C4CB-4FCF-BDAA-8B625965E37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EBDC1E-7F16-418F-BB3B-2DA5F6AA5B5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 bwMode="auto">
          <a:xfrm>
            <a:off x="-8468" y="-14288"/>
            <a:ext cx="12249151" cy="871538"/>
          </a:xfrm>
          <a:prstGeom prst="rect">
            <a:avLst/>
          </a:prstGeom>
          <a:blipFill dpi="0" rotWithShape="1">
            <a:blip r:embed="rId2"/>
            <a:srcRect/>
            <a:tile tx="-2457450" ty="0" sx="59000" sy="59000" flip="x" algn="r"/>
          </a:blipFill>
          <a:ln w="0">
            <a:noFill/>
          </a:ln>
          <a:scene3d>
            <a:camera prst="perspectiveFron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-10584" y="6042025"/>
            <a:ext cx="12251268" cy="815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 contras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15833" y="792942"/>
            <a:ext cx="12256517" cy="53723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6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 flipH="1">
            <a:off x="4419437" y="6345218"/>
            <a:ext cx="77724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图片 11" descr="png素材 (276).png"/>
          <p:cNvPicPr>
            <a:picLocks noChangeAspect="1"/>
          </p:cNvPicPr>
          <p:nvPr userDrawn="1"/>
        </p:nvPicPr>
        <p:blipFill>
          <a:blip r:embed="rId6"/>
          <a:srcRect/>
          <a:stretch>
            <a:fillRect/>
          </a:stretch>
        </p:blipFill>
        <p:spPr bwMode="auto">
          <a:xfrm>
            <a:off x="0" y="2654"/>
            <a:ext cx="1047725" cy="7857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矩形 7"/>
          <p:cNvSpPr/>
          <p:nvPr userDrawn="1"/>
        </p:nvSpPr>
        <p:spPr bwMode="auto">
          <a:xfrm>
            <a:off x="6288021" y="332656"/>
            <a:ext cx="5893495" cy="38481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18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『</a:t>
            </a:r>
            <a:r>
              <a:rPr lang="zh-CN" altLang="en-US" sz="18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en-US" altLang="zh-CN" sz="1800" spc="300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PPT</a:t>
            </a:r>
            <a:r>
              <a:rPr lang="en-US" altLang="zh-CN" sz="1800" spc="30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』—</a:t>
            </a:r>
            <a:r>
              <a:rPr lang="zh-CN" altLang="en-US" sz="1800" spc="30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b="0" spc="0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WWW.1PPT.COM</a:t>
            </a:r>
            <a:endParaRPr lang="zh-CN" altLang="en-US" sz="1800" b="0" spc="0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4463819" y="6347069"/>
            <a:ext cx="7141633" cy="31940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4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en-US" altLang="zh-CN" sz="1400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 HTTP://WWW.1PPT.COM</a:t>
            </a:r>
            <a:endParaRPr lang="zh-CN" altLang="en-US" sz="14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Freeform 2670"/>
          <p:cNvSpPr>
            <a:spLocks noEditPoints="1"/>
          </p:cNvSpPr>
          <p:nvPr userDrawn="1"/>
        </p:nvSpPr>
        <p:spPr bwMode="auto">
          <a:xfrm>
            <a:off x="3714733" y="6273138"/>
            <a:ext cx="537633" cy="406400"/>
          </a:xfrm>
          <a:custGeom>
            <a:avLst/>
            <a:gdLst>
              <a:gd name="T0" fmla="*/ 73 w 300"/>
              <a:gd name="T1" fmla="*/ 144 h 302"/>
              <a:gd name="T2" fmla="*/ 58 w 300"/>
              <a:gd name="T3" fmla="*/ 153 h 302"/>
              <a:gd name="T4" fmla="*/ 41 w 300"/>
              <a:gd name="T5" fmla="*/ 156 h 302"/>
              <a:gd name="T6" fmla="*/ 15 w 300"/>
              <a:gd name="T7" fmla="*/ 156 h 302"/>
              <a:gd name="T8" fmla="*/ 4 w 300"/>
              <a:gd name="T9" fmla="*/ 151 h 302"/>
              <a:gd name="T10" fmla="*/ 2 w 300"/>
              <a:gd name="T11" fmla="*/ 147 h 302"/>
              <a:gd name="T12" fmla="*/ 0 w 300"/>
              <a:gd name="T13" fmla="*/ 113 h 302"/>
              <a:gd name="T14" fmla="*/ 0 w 300"/>
              <a:gd name="T15" fmla="*/ 104 h 302"/>
              <a:gd name="T16" fmla="*/ 7 w 300"/>
              <a:gd name="T17" fmla="*/ 90 h 302"/>
              <a:gd name="T18" fmla="*/ 82 w 300"/>
              <a:gd name="T19" fmla="*/ 12 h 302"/>
              <a:gd name="T20" fmla="*/ 89 w 300"/>
              <a:gd name="T21" fmla="*/ 7 h 302"/>
              <a:gd name="T22" fmla="*/ 104 w 300"/>
              <a:gd name="T23" fmla="*/ 2 h 302"/>
              <a:gd name="T24" fmla="*/ 113 w 300"/>
              <a:gd name="T25" fmla="*/ 0 h 302"/>
              <a:gd name="T26" fmla="*/ 129 w 300"/>
              <a:gd name="T27" fmla="*/ 3 h 302"/>
              <a:gd name="T28" fmla="*/ 142 w 300"/>
              <a:gd name="T29" fmla="*/ 12 h 302"/>
              <a:gd name="T30" fmla="*/ 148 w 300"/>
              <a:gd name="T31" fmla="*/ 19 h 302"/>
              <a:gd name="T32" fmla="*/ 154 w 300"/>
              <a:gd name="T33" fmla="*/ 34 h 302"/>
              <a:gd name="T34" fmla="*/ 154 w 300"/>
              <a:gd name="T35" fmla="*/ 43 h 302"/>
              <a:gd name="T36" fmla="*/ 152 w 300"/>
              <a:gd name="T37" fmla="*/ 59 h 302"/>
              <a:gd name="T38" fmla="*/ 142 w 300"/>
              <a:gd name="T39" fmla="*/ 73 h 302"/>
              <a:gd name="T40" fmla="*/ 21 w 300"/>
              <a:gd name="T41" fmla="*/ 97 h 302"/>
              <a:gd name="T42" fmla="*/ 18 w 300"/>
              <a:gd name="T43" fmla="*/ 100 h 302"/>
              <a:gd name="T44" fmla="*/ 15 w 300"/>
              <a:gd name="T45" fmla="*/ 109 h 302"/>
              <a:gd name="T46" fmla="*/ 15 w 300"/>
              <a:gd name="T47" fmla="*/ 118 h 302"/>
              <a:gd name="T48" fmla="*/ 19 w 300"/>
              <a:gd name="T49" fmla="*/ 117 h 302"/>
              <a:gd name="T50" fmla="*/ 22 w 300"/>
              <a:gd name="T51" fmla="*/ 118 h 302"/>
              <a:gd name="T52" fmla="*/ 30 w 300"/>
              <a:gd name="T53" fmla="*/ 120 h 302"/>
              <a:gd name="T54" fmla="*/ 33 w 300"/>
              <a:gd name="T55" fmla="*/ 123 h 302"/>
              <a:gd name="T56" fmla="*/ 37 w 300"/>
              <a:gd name="T57" fmla="*/ 130 h 302"/>
              <a:gd name="T58" fmla="*/ 38 w 300"/>
              <a:gd name="T59" fmla="*/ 136 h 302"/>
              <a:gd name="T60" fmla="*/ 38 w 300"/>
              <a:gd name="T61" fmla="*/ 141 h 302"/>
              <a:gd name="T62" fmla="*/ 41 w 300"/>
              <a:gd name="T63" fmla="*/ 141 h 302"/>
              <a:gd name="T64" fmla="*/ 52 w 300"/>
              <a:gd name="T65" fmla="*/ 138 h 302"/>
              <a:gd name="T66" fmla="*/ 59 w 300"/>
              <a:gd name="T67" fmla="*/ 134 h 302"/>
              <a:gd name="T68" fmla="*/ 62 w 300"/>
              <a:gd name="T69" fmla="*/ 130 h 302"/>
              <a:gd name="T70" fmla="*/ 65 w 300"/>
              <a:gd name="T71" fmla="*/ 122 h 302"/>
              <a:gd name="T72" fmla="*/ 65 w 300"/>
              <a:gd name="T73" fmla="*/ 117 h 302"/>
              <a:gd name="T74" fmla="*/ 63 w 300"/>
              <a:gd name="T75" fmla="*/ 106 h 302"/>
              <a:gd name="T76" fmla="*/ 58 w 300"/>
              <a:gd name="T77" fmla="*/ 97 h 302"/>
              <a:gd name="T78" fmla="*/ 54 w 300"/>
              <a:gd name="T79" fmla="*/ 94 h 302"/>
              <a:gd name="T80" fmla="*/ 44 w 300"/>
              <a:gd name="T81" fmla="*/ 90 h 302"/>
              <a:gd name="T82" fmla="*/ 38 w 300"/>
              <a:gd name="T83" fmla="*/ 90 h 302"/>
              <a:gd name="T84" fmla="*/ 30 w 300"/>
              <a:gd name="T85" fmla="*/ 91 h 302"/>
              <a:gd name="T86" fmla="*/ 21 w 300"/>
              <a:gd name="T87" fmla="*/ 97 h 302"/>
              <a:gd name="T88" fmla="*/ 81 w 300"/>
              <a:gd name="T89" fmla="*/ 113 h 302"/>
              <a:gd name="T90" fmla="*/ 132 w 300"/>
              <a:gd name="T91" fmla="*/ 62 h 302"/>
              <a:gd name="T92" fmla="*/ 137 w 300"/>
              <a:gd name="T93" fmla="*/ 54 h 302"/>
              <a:gd name="T94" fmla="*/ 139 w 300"/>
              <a:gd name="T95" fmla="*/ 43 h 302"/>
              <a:gd name="T96" fmla="*/ 139 w 300"/>
              <a:gd name="T97" fmla="*/ 37 h 302"/>
              <a:gd name="T98" fmla="*/ 135 w 300"/>
              <a:gd name="T99" fmla="*/ 28 h 302"/>
              <a:gd name="T100" fmla="*/ 132 w 300"/>
              <a:gd name="T101" fmla="*/ 24 h 302"/>
              <a:gd name="T102" fmla="*/ 123 w 300"/>
              <a:gd name="T103" fmla="*/ 18 h 302"/>
              <a:gd name="T104" fmla="*/ 113 w 300"/>
              <a:gd name="T105" fmla="*/ 15 h 302"/>
              <a:gd name="T106" fmla="*/ 107 w 300"/>
              <a:gd name="T107" fmla="*/ 16 h 302"/>
              <a:gd name="T108" fmla="*/ 97 w 300"/>
              <a:gd name="T109" fmla="*/ 21 h 302"/>
              <a:gd name="T110" fmla="*/ 41 w 300"/>
              <a:gd name="T111" fmla="*/ 74 h 302"/>
              <a:gd name="T112" fmla="*/ 49 w 300"/>
              <a:gd name="T113" fmla="*/ 75 h 302"/>
              <a:gd name="T114" fmla="*/ 63 w 300"/>
              <a:gd name="T115" fmla="*/ 82 h 302"/>
              <a:gd name="T116" fmla="*/ 69 w 300"/>
              <a:gd name="T117" fmla="*/ 86 h 302"/>
              <a:gd name="T118" fmla="*/ 77 w 300"/>
              <a:gd name="T119" fmla="*/ 99 h 302"/>
              <a:gd name="T120" fmla="*/ 81 w 300"/>
              <a:gd name="T121" fmla="*/ 113 h 302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300"/>
              <a:gd name="T184" fmla="*/ 0 h 302"/>
              <a:gd name="T185" fmla="*/ 300 w 300"/>
              <a:gd name="T186" fmla="*/ 302 h 302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300" h="302">
                <a:moveTo>
                  <a:pt x="140" y="278"/>
                </a:moveTo>
                <a:lnTo>
                  <a:pt x="140" y="278"/>
                </a:lnTo>
                <a:lnTo>
                  <a:pt x="128" y="288"/>
                </a:lnTo>
                <a:lnTo>
                  <a:pt x="114" y="296"/>
                </a:lnTo>
                <a:lnTo>
                  <a:pt x="98" y="300"/>
                </a:lnTo>
                <a:lnTo>
                  <a:pt x="82" y="302"/>
                </a:lnTo>
                <a:lnTo>
                  <a:pt x="30" y="302"/>
                </a:lnTo>
                <a:lnTo>
                  <a:pt x="18" y="300"/>
                </a:lnTo>
                <a:lnTo>
                  <a:pt x="8" y="292"/>
                </a:lnTo>
                <a:lnTo>
                  <a:pt x="2" y="284"/>
                </a:lnTo>
                <a:lnTo>
                  <a:pt x="0" y="272"/>
                </a:lnTo>
                <a:lnTo>
                  <a:pt x="0" y="218"/>
                </a:lnTo>
                <a:lnTo>
                  <a:pt x="0" y="202"/>
                </a:lnTo>
                <a:lnTo>
                  <a:pt x="6" y="188"/>
                </a:lnTo>
                <a:lnTo>
                  <a:pt x="14" y="174"/>
                </a:lnTo>
                <a:lnTo>
                  <a:pt x="24" y="160"/>
                </a:lnTo>
                <a:lnTo>
                  <a:pt x="160" y="24"/>
                </a:lnTo>
                <a:lnTo>
                  <a:pt x="172" y="14"/>
                </a:lnTo>
                <a:lnTo>
                  <a:pt x="186" y="6"/>
                </a:lnTo>
                <a:lnTo>
                  <a:pt x="202" y="2"/>
                </a:lnTo>
                <a:lnTo>
                  <a:pt x="218" y="0"/>
                </a:lnTo>
                <a:lnTo>
                  <a:pt x="234" y="2"/>
                </a:lnTo>
                <a:lnTo>
                  <a:pt x="250" y="6"/>
                </a:lnTo>
                <a:lnTo>
                  <a:pt x="264" y="14"/>
                </a:lnTo>
                <a:lnTo>
                  <a:pt x="276" y="24"/>
                </a:lnTo>
                <a:lnTo>
                  <a:pt x="288" y="38"/>
                </a:lnTo>
                <a:lnTo>
                  <a:pt x="294" y="52"/>
                </a:lnTo>
                <a:lnTo>
                  <a:pt x="300" y="66"/>
                </a:lnTo>
                <a:lnTo>
                  <a:pt x="300" y="84"/>
                </a:lnTo>
                <a:lnTo>
                  <a:pt x="300" y="100"/>
                </a:lnTo>
                <a:lnTo>
                  <a:pt x="294" y="116"/>
                </a:lnTo>
                <a:lnTo>
                  <a:pt x="288" y="130"/>
                </a:lnTo>
                <a:lnTo>
                  <a:pt x="276" y="142"/>
                </a:lnTo>
                <a:lnTo>
                  <a:pt x="140" y="278"/>
                </a:lnTo>
                <a:close/>
                <a:moveTo>
                  <a:pt x="42" y="186"/>
                </a:moveTo>
                <a:lnTo>
                  <a:pt x="42" y="186"/>
                </a:lnTo>
                <a:lnTo>
                  <a:pt x="36" y="194"/>
                </a:lnTo>
                <a:lnTo>
                  <a:pt x="32" y="202"/>
                </a:lnTo>
                <a:lnTo>
                  <a:pt x="30" y="210"/>
                </a:lnTo>
                <a:lnTo>
                  <a:pt x="30" y="218"/>
                </a:lnTo>
                <a:lnTo>
                  <a:pt x="30" y="228"/>
                </a:lnTo>
                <a:lnTo>
                  <a:pt x="38" y="226"/>
                </a:lnTo>
                <a:lnTo>
                  <a:pt x="44" y="228"/>
                </a:lnTo>
                <a:lnTo>
                  <a:pt x="52" y="230"/>
                </a:lnTo>
                <a:lnTo>
                  <a:pt x="58" y="232"/>
                </a:lnTo>
                <a:lnTo>
                  <a:pt x="64" y="238"/>
                </a:lnTo>
                <a:lnTo>
                  <a:pt x="68" y="244"/>
                </a:lnTo>
                <a:lnTo>
                  <a:pt x="72" y="250"/>
                </a:lnTo>
                <a:lnTo>
                  <a:pt x="74" y="256"/>
                </a:lnTo>
                <a:lnTo>
                  <a:pt x="74" y="264"/>
                </a:lnTo>
                <a:lnTo>
                  <a:pt x="74" y="272"/>
                </a:lnTo>
                <a:lnTo>
                  <a:pt x="82" y="272"/>
                </a:lnTo>
                <a:lnTo>
                  <a:pt x="92" y="270"/>
                </a:lnTo>
                <a:lnTo>
                  <a:pt x="100" y="268"/>
                </a:lnTo>
                <a:lnTo>
                  <a:pt x="108" y="266"/>
                </a:lnTo>
                <a:lnTo>
                  <a:pt x="116" y="260"/>
                </a:lnTo>
                <a:lnTo>
                  <a:pt x="120" y="252"/>
                </a:lnTo>
                <a:lnTo>
                  <a:pt x="124" y="244"/>
                </a:lnTo>
                <a:lnTo>
                  <a:pt x="126" y="236"/>
                </a:lnTo>
                <a:lnTo>
                  <a:pt x="128" y="226"/>
                </a:lnTo>
                <a:lnTo>
                  <a:pt x="126" y="216"/>
                </a:lnTo>
                <a:lnTo>
                  <a:pt x="124" y="206"/>
                </a:lnTo>
                <a:lnTo>
                  <a:pt x="118" y="198"/>
                </a:lnTo>
                <a:lnTo>
                  <a:pt x="112" y="190"/>
                </a:lnTo>
                <a:lnTo>
                  <a:pt x="104" y="182"/>
                </a:lnTo>
                <a:lnTo>
                  <a:pt x="94" y="178"/>
                </a:lnTo>
                <a:lnTo>
                  <a:pt x="86" y="174"/>
                </a:lnTo>
                <a:lnTo>
                  <a:pt x="74" y="174"/>
                </a:lnTo>
                <a:lnTo>
                  <a:pt x="66" y="174"/>
                </a:lnTo>
                <a:lnTo>
                  <a:pt x="58" y="176"/>
                </a:lnTo>
                <a:lnTo>
                  <a:pt x="50" y="180"/>
                </a:lnTo>
                <a:lnTo>
                  <a:pt x="42" y="186"/>
                </a:lnTo>
                <a:close/>
                <a:moveTo>
                  <a:pt x="158" y="218"/>
                </a:moveTo>
                <a:lnTo>
                  <a:pt x="256" y="120"/>
                </a:lnTo>
                <a:lnTo>
                  <a:pt x="262" y="112"/>
                </a:lnTo>
                <a:lnTo>
                  <a:pt x="266" y="104"/>
                </a:lnTo>
                <a:lnTo>
                  <a:pt x="270" y="94"/>
                </a:lnTo>
                <a:lnTo>
                  <a:pt x="270" y="84"/>
                </a:lnTo>
                <a:lnTo>
                  <a:pt x="270" y="72"/>
                </a:lnTo>
                <a:lnTo>
                  <a:pt x="266" y="64"/>
                </a:lnTo>
                <a:lnTo>
                  <a:pt x="262" y="54"/>
                </a:lnTo>
                <a:lnTo>
                  <a:pt x="256" y="46"/>
                </a:lnTo>
                <a:lnTo>
                  <a:pt x="248" y="40"/>
                </a:lnTo>
                <a:lnTo>
                  <a:pt x="238" y="34"/>
                </a:lnTo>
                <a:lnTo>
                  <a:pt x="228" y="32"/>
                </a:lnTo>
                <a:lnTo>
                  <a:pt x="218" y="30"/>
                </a:lnTo>
                <a:lnTo>
                  <a:pt x="208" y="32"/>
                </a:lnTo>
                <a:lnTo>
                  <a:pt x="198" y="34"/>
                </a:lnTo>
                <a:lnTo>
                  <a:pt x="188" y="40"/>
                </a:lnTo>
                <a:lnTo>
                  <a:pt x="180" y="46"/>
                </a:lnTo>
                <a:lnTo>
                  <a:pt x="82" y="144"/>
                </a:lnTo>
                <a:lnTo>
                  <a:pt x="96" y="146"/>
                </a:lnTo>
                <a:lnTo>
                  <a:pt x="110" y="152"/>
                </a:lnTo>
                <a:lnTo>
                  <a:pt x="122" y="158"/>
                </a:lnTo>
                <a:lnTo>
                  <a:pt x="134" y="168"/>
                </a:lnTo>
                <a:lnTo>
                  <a:pt x="142" y="180"/>
                </a:lnTo>
                <a:lnTo>
                  <a:pt x="150" y="192"/>
                </a:lnTo>
                <a:lnTo>
                  <a:pt x="154" y="204"/>
                </a:lnTo>
                <a:lnTo>
                  <a:pt x="158" y="218"/>
                </a:lnTo>
                <a:close/>
              </a:path>
            </a:pathLst>
          </a:custGeom>
          <a:gradFill rotWithShape="1">
            <a:gsLst>
              <a:gs pos="0">
                <a:srgbClr val="FF6600"/>
              </a:gs>
              <a:gs pos="100000">
                <a:srgbClr val="FF3300"/>
              </a:gs>
            </a:gsLst>
            <a:lin ang="5400000" scaled="1"/>
          </a:gradFill>
          <a:ln w="9525">
            <a:noFill/>
            <a:round/>
          </a:ln>
        </p:spPr>
        <p:txBody>
          <a:bodyPr/>
          <a:lstStyle/>
          <a:p>
            <a:endParaRPr lang="zh-CN" altLang="en-US" sz="900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3695733" y="8253536"/>
            <a:ext cx="5376597" cy="360040"/>
          </a:xfrm>
          <a:prstGeom prst="rect">
            <a:avLst/>
          </a:prstGeom>
          <a:noFill/>
          <a:ln w="25400">
            <a:noFill/>
          </a:ln>
          <a:effectLst/>
          <a:scene3d>
            <a:camera prst="orthographicFront"/>
            <a:lightRig rig="flat" dir="t"/>
          </a:scene3d>
          <a:sp3d>
            <a:extrusionClr>
              <a:schemeClr val="bg1"/>
            </a:extrusionClr>
            <a:contourClr>
              <a:schemeClr val="bg1"/>
            </a:contourClr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-635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36525" algn="l"/>
              </a:tabLst>
            </a:pPr>
            <a:r>
              <a:rPr lang="zh-CN" altLang="en-US" sz="1400" dirty="0" smtClean="0">
                <a:latin typeface="华文细黑" pitchFamily="2" charset="-122"/>
                <a:ea typeface="华文细黑" pitchFamily="2" charset="-122"/>
              </a:rPr>
              <a:t>第一</a:t>
            </a:r>
            <a:r>
              <a:rPr lang="en-US" altLang="zh-CN" sz="1400" dirty="0" smtClean="0">
                <a:latin typeface="华文细黑" pitchFamily="2" charset="-122"/>
                <a:ea typeface="华文细黑" pitchFamily="2" charset="-122"/>
              </a:rPr>
              <a:t>PPT</a:t>
            </a:r>
            <a:r>
              <a:rPr lang="zh-CN" altLang="en-US" sz="1400" dirty="0" smtClean="0">
                <a:latin typeface="华文细黑" pitchFamily="2" charset="-122"/>
                <a:ea typeface="华文细黑" pitchFamily="2" charset="-122"/>
              </a:rPr>
              <a:t>模板网</a:t>
            </a:r>
            <a:endParaRPr lang="en-US" altLang="zh-CN" sz="1400" dirty="0" smtClean="0">
              <a:latin typeface="华文细黑" pitchFamily="2" charset="-122"/>
              <a:ea typeface="华文细黑" pitchFamily="2" charset="-122"/>
            </a:endParaRPr>
          </a:p>
          <a:p>
            <a:pPr marL="0" algn="ctr" defTabSz="-635" eaLnBrk="0" fontAlgn="ctr" hangingPunct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70000"/>
              <a:tabLst>
                <a:tab pos="136525" algn="l"/>
              </a:tabLst>
            </a:pPr>
            <a:r>
              <a:rPr lang="en-US" altLang="zh-CN" sz="1400" dirty="0" smtClean="0">
                <a:latin typeface="华文细黑" pitchFamily="2" charset="-122"/>
                <a:ea typeface="华文细黑" pitchFamily="2" charset="-122"/>
                <a:hlinkClick r:id="rId7"/>
              </a:rPr>
              <a:t>www.1ppt.com/tubiao/</a:t>
            </a:r>
            <a:r>
              <a:rPr lang="en-US" altLang="zh-CN" sz="1400" dirty="0" smtClean="0">
                <a:latin typeface="华文细黑" pitchFamily="2" charset="-122"/>
                <a:ea typeface="华文细黑" pitchFamily="2" charset="-122"/>
              </a:rPr>
              <a:t>  </a:t>
            </a:r>
            <a:endParaRPr lang="zh-CN" altLang="en-US" sz="1400" dirty="0">
              <a:latin typeface="华文细黑" pitchFamily="2" charset="-122"/>
              <a:ea typeface="华文细黑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8A73005-F134-44DC-9C6A-6E6B969EFF8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DBBED3-9715-4D97-84CB-E388A8B2AD3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6251A1-55BC-4AA3-B216-B50DC9C9669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7AE2E9F-8D6A-4C9F-BC1B-3A712C90E42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DBEE7F-FE86-4968-8582-F79F833B117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1F5C01-DE45-4856-AAF0-74FEFFC1EC0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7" y="1535113"/>
            <a:ext cx="538956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7" y="2174875"/>
            <a:ext cx="538956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D53F263-D7D1-47CA-A1C3-D1F564C7E75E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2FEB5E-B92A-4C6C-84CB-79BE7EF349A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2CEB501-7BA5-434A-8F43-1E0B3D131C1C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2D67E8-39FC-44F5-9A3E-439056A7681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3F11EB-EE22-4A29-ACE1-B37D2B8B666D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2475C6-AC50-43A7-A36F-F1E13AC0D3F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5" y="273052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94413AB-8A7F-47B7-9F4B-63F701D167F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FCB426-5FEE-4C92-B57B-786DCBD6108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A4E6D2-DBB4-4C3E-BC53-A513FDEF5863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8BE555-BE3B-4BEA-A659-667DFF6F0C6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5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E3E7A53D-89A3-400E-B941-2ECC2A9F2E01}" type="datetimeFigureOut">
              <a:rPr lang="zh-CN" altLang="en-US"/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6DAAB17-CBCA-4491-BEC2-DCA1B4FC21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image" Target="../media/image14.png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1.png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3.png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4.png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1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8" Type="http://schemas.openxmlformats.org/officeDocument/2006/relationships/slideLayout" Target="../slideLayouts/slideLayout7.xml"/><Relationship Id="rId17" Type="http://schemas.openxmlformats.org/officeDocument/2006/relationships/tags" Target="../tags/tag26.xml"/><Relationship Id="rId16" Type="http://schemas.openxmlformats.org/officeDocument/2006/relationships/tags" Target="../tags/tag25.xml"/><Relationship Id="rId15" Type="http://schemas.openxmlformats.org/officeDocument/2006/relationships/tags" Target="../tags/tag24.xml"/><Relationship Id="rId14" Type="http://schemas.openxmlformats.org/officeDocument/2006/relationships/tags" Target="../tags/tag23.xml"/><Relationship Id="rId13" Type="http://schemas.openxmlformats.org/officeDocument/2006/relationships/tags" Target="../tags/tag22.xml"/><Relationship Id="rId12" Type="http://schemas.openxmlformats.org/officeDocument/2006/relationships/tags" Target="../tags/tag21.xml"/><Relationship Id="rId11" Type="http://schemas.openxmlformats.org/officeDocument/2006/relationships/tags" Target="../tags/tag20.xml"/><Relationship Id="rId10" Type="http://schemas.openxmlformats.org/officeDocument/2006/relationships/tags" Target="../tags/tag19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6"/>
          <p:cNvSpPr/>
          <p:nvPr/>
        </p:nvSpPr>
        <p:spPr bwMode="auto">
          <a:xfrm>
            <a:off x="8537259" y="1504950"/>
            <a:ext cx="4860925" cy="5353050"/>
          </a:xfrm>
          <a:custGeom>
            <a:avLst/>
            <a:gdLst>
              <a:gd name="T0" fmla="*/ 5943600 w 6267450"/>
              <a:gd name="T1" fmla="*/ 0 h 6903089"/>
              <a:gd name="T2" fmla="*/ 6267450 w 6267450"/>
              <a:gd name="T3" fmla="*/ 19050 h 6903089"/>
              <a:gd name="T4" fmla="*/ 2533650 w 6267450"/>
              <a:gd name="T5" fmla="*/ 6903089 h 6903089"/>
              <a:gd name="T6" fmla="*/ 0 w 6267450"/>
              <a:gd name="T7" fmla="*/ 6903089 h 6903089"/>
              <a:gd name="T8" fmla="*/ 5943600 w 6267450"/>
              <a:gd name="T9" fmla="*/ 0 h 69030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67450" h="6903089">
                <a:moveTo>
                  <a:pt x="5943600" y="0"/>
                </a:moveTo>
                <a:lnTo>
                  <a:pt x="6267450" y="19050"/>
                </a:lnTo>
                <a:lnTo>
                  <a:pt x="2533650" y="6903089"/>
                </a:lnTo>
                <a:lnTo>
                  <a:pt x="0" y="6903089"/>
                </a:lnTo>
                <a:lnTo>
                  <a:pt x="59436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32001">
                <a:srgbClr val="D7D7D7">
                  <a:alpha val="9280"/>
                </a:srgbClr>
              </a:gs>
              <a:gs pos="80000">
                <a:srgbClr val="D7D7D7">
                  <a:alpha val="23199"/>
                </a:srgbClr>
              </a:gs>
              <a:gs pos="100000">
                <a:srgbClr val="E4E4E4">
                  <a:alpha val="2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75" name="等腰三角形 4"/>
          <p:cNvSpPr>
            <a:spLocks noChangeArrowheads="1"/>
          </p:cNvSpPr>
          <p:nvPr/>
        </p:nvSpPr>
        <p:spPr bwMode="auto">
          <a:xfrm rot="18848016">
            <a:off x="-66992" y="5554981"/>
            <a:ext cx="1447800" cy="495300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3076" name="图片 35"/>
          <p:cNvPicPr>
            <a:picLocks noChangeAspect="1"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3621089" y="1019177"/>
            <a:ext cx="4949825" cy="4321175"/>
          </a:xfrm>
          <a:prstGeom prst="rect">
            <a:avLst/>
          </a:prstGeom>
          <a:noFill/>
          <a:ln>
            <a:noFill/>
          </a:ln>
          <a:effectLst>
            <a:outerShdw dist="38100" dir="2700000" algn="ctr" rotWithShape="0">
              <a:srgbClr val="000000">
                <a:alpha val="20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7" name="等腰三角形 5"/>
          <p:cNvSpPr>
            <a:spLocks noChangeArrowheads="1"/>
          </p:cNvSpPr>
          <p:nvPr/>
        </p:nvSpPr>
        <p:spPr bwMode="auto">
          <a:xfrm rot="9949063">
            <a:off x="9896158" y="5480052"/>
            <a:ext cx="1219200" cy="512763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78" name="矩形 16"/>
          <p:cNvSpPr/>
          <p:nvPr/>
        </p:nvSpPr>
        <p:spPr bwMode="auto">
          <a:xfrm flipH="1">
            <a:off x="-226378" y="-25400"/>
            <a:ext cx="3981451" cy="6883400"/>
          </a:xfrm>
          <a:custGeom>
            <a:avLst/>
            <a:gdLst>
              <a:gd name="T0" fmla="*/ 2933700 w 3981450"/>
              <a:gd name="T1" fmla="*/ 0 h 6884039"/>
              <a:gd name="T2" fmla="*/ 3981450 w 3981450"/>
              <a:gd name="T3" fmla="*/ 628650 h 6884039"/>
              <a:gd name="T4" fmla="*/ 2209800 w 3981450"/>
              <a:gd name="T5" fmla="*/ 4464689 h 6884039"/>
              <a:gd name="T6" fmla="*/ 0 w 3981450"/>
              <a:gd name="T7" fmla="*/ 6884039 h 6884039"/>
              <a:gd name="T8" fmla="*/ 2933700 w 3981450"/>
              <a:gd name="T9" fmla="*/ 0 h 6884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81450" h="6884039">
                <a:moveTo>
                  <a:pt x="2933700" y="0"/>
                </a:moveTo>
                <a:lnTo>
                  <a:pt x="3981450" y="628650"/>
                </a:lnTo>
                <a:lnTo>
                  <a:pt x="2209800" y="4464689"/>
                </a:lnTo>
                <a:lnTo>
                  <a:pt x="0" y="6884039"/>
                </a:lnTo>
                <a:lnTo>
                  <a:pt x="29337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46001">
                <a:srgbClr val="D7D7D7">
                  <a:alpha val="8740"/>
                </a:srgbClr>
              </a:gs>
              <a:gs pos="80000">
                <a:srgbClr val="D7D7D7">
                  <a:alpha val="15199"/>
                </a:srgbClr>
              </a:gs>
              <a:gs pos="100000">
                <a:srgbClr val="E4E4E4">
                  <a:alpha val="1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79" name="等腰三角形 6"/>
          <p:cNvSpPr>
            <a:spLocks noChangeArrowheads="1"/>
          </p:cNvSpPr>
          <p:nvPr/>
        </p:nvSpPr>
        <p:spPr bwMode="auto">
          <a:xfrm rot="1831200">
            <a:off x="11372532" y="1468438"/>
            <a:ext cx="1035051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80" name="等腰三角形 9"/>
          <p:cNvSpPr>
            <a:spLocks noChangeArrowheads="1"/>
          </p:cNvSpPr>
          <p:nvPr/>
        </p:nvSpPr>
        <p:spPr bwMode="auto">
          <a:xfrm rot="18237801">
            <a:off x="10505759" y="3857627"/>
            <a:ext cx="306387" cy="163513"/>
          </a:xfrm>
          <a:prstGeom prst="triangle">
            <a:avLst>
              <a:gd name="adj" fmla="val 89630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81" name="等腰三角形 14"/>
          <p:cNvSpPr>
            <a:spLocks noChangeArrowheads="1"/>
          </p:cNvSpPr>
          <p:nvPr/>
        </p:nvSpPr>
        <p:spPr bwMode="auto">
          <a:xfrm rot="19833911">
            <a:off x="9885046" y="2236788"/>
            <a:ext cx="246063" cy="196850"/>
          </a:xfrm>
          <a:prstGeom prst="triangle">
            <a:avLst>
              <a:gd name="adj" fmla="val 89630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84" name="矩形 19"/>
          <p:cNvSpPr>
            <a:spLocks noChangeArrowheads="1"/>
          </p:cNvSpPr>
          <p:nvPr/>
        </p:nvSpPr>
        <p:spPr bwMode="auto">
          <a:xfrm>
            <a:off x="3956052" y="1229678"/>
            <a:ext cx="4310063" cy="1892300"/>
          </a:xfrm>
          <a:prstGeom prst="rect">
            <a:avLst/>
          </a:prstGeom>
          <a:noFill/>
          <a:ln w="12700" cmpd="sng">
            <a:solidFill>
              <a:schemeClr val="bg1">
                <a:alpha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endParaRPr lang="zh-CN" altLang="en-US"/>
          </a:p>
        </p:txBody>
      </p:sp>
      <p:cxnSp>
        <p:nvCxnSpPr>
          <p:cNvPr id="3086" name="直接连接符 23"/>
          <p:cNvCxnSpPr>
            <a:cxnSpLocks noChangeShapeType="1"/>
          </p:cNvCxnSpPr>
          <p:nvPr/>
        </p:nvCxnSpPr>
        <p:spPr bwMode="auto">
          <a:xfrm>
            <a:off x="3927476" y="4389438"/>
            <a:ext cx="4367213" cy="0"/>
          </a:xfrm>
          <a:prstGeom prst="line">
            <a:avLst/>
          </a:prstGeom>
          <a:noFill/>
          <a:ln w="12700" cmpd="sng">
            <a:solidFill>
              <a:schemeClr val="bg1">
                <a:alpha val="50000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87" name="矩形 24"/>
          <p:cNvSpPr>
            <a:spLocks noChangeArrowheads="1"/>
          </p:cNvSpPr>
          <p:nvPr/>
        </p:nvSpPr>
        <p:spPr bwMode="auto">
          <a:xfrm>
            <a:off x="3927159" y="4549777"/>
            <a:ext cx="45116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sz="2400">
                <a:solidFill>
                  <a:schemeClr val="bg1"/>
                </a:solidFill>
              </a:rPr>
              <a:t>15</a:t>
            </a:r>
            <a:r>
              <a:rPr lang="zh-CN" altLang="en-US" sz="2400">
                <a:solidFill>
                  <a:schemeClr val="bg1"/>
                </a:solidFill>
              </a:rPr>
              <a:t>预科</a:t>
            </a:r>
            <a:r>
              <a:rPr lang="en-US" altLang="zh-CN" sz="2400">
                <a:solidFill>
                  <a:schemeClr val="bg1"/>
                </a:solidFill>
              </a:rPr>
              <a:t>-</a:t>
            </a:r>
            <a:r>
              <a:rPr lang="zh-CN" altLang="en-US" sz="2400">
                <a:solidFill>
                  <a:schemeClr val="bg1"/>
                </a:solidFill>
              </a:rPr>
              <a:t>秋班</a:t>
            </a:r>
            <a:r>
              <a:rPr lang="en-US" altLang="zh-CN" sz="2400">
                <a:solidFill>
                  <a:schemeClr val="bg1"/>
                </a:solidFill>
              </a:rPr>
              <a:t>  @</a:t>
            </a:r>
            <a:r>
              <a:rPr lang="zh-CN" altLang="en-US" sz="2400">
                <a:solidFill>
                  <a:schemeClr val="bg1"/>
                </a:solidFill>
              </a:rPr>
              <a:t>第二小组</a:t>
            </a:r>
            <a:endParaRPr lang="zh-CN" altLang="en-US" sz="2400">
              <a:solidFill>
                <a:schemeClr val="bg1"/>
              </a:solidFill>
            </a:endParaRPr>
          </a:p>
        </p:txBody>
      </p:sp>
      <p:pic>
        <p:nvPicPr>
          <p:cNvPr id="3088" name="图片 28"/>
          <p:cNvPicPr>
            <a:picLocks noChangeAspect="1"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3660460" y="525463"/>
            <a:ext cx="8350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9" name="图片 30"/>
          <p:cNvPicPr>
            <a:picLocks noChangeAspect="1"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8537576" y="4164015"/>
            <a:ext cx="219075" cy="22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90" name="等腰三角形 8"/>
          <p:cNvSpPr>
            <a:spLocks noChangeArrowheads="1"/>
          </p:cNvSpPr>
          <p:nvPr/>
        </p:nvSpPr>
        <p:spPr bwMode="auto">
          <a:xfrm rot="10359249">
            <a:off x="1950721" y="3267395"/>
            <a:ext cx="339725" cy="446087"/>
          </a:xfrm>
          <a:prstGeom prst="triangle">
            <a:avLst>
              <a:gd name="adj" fmla="val 83981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91" name="等腰三角形 15"/>
          <p:cNvSpPr>
            <a:spLocks noChangeArrowheads="1"/>
          </p:cNvSpPr>
          <p:nvPr/>
        </p:nvSpPr>
        <p:spPr bwMode="auto">
          <a:xfrm rot="1831200">
            <a:off x="139700" y="1123633"/>
            <a:ext cx="1035051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3092" name="文本框 37"/>
          <p:cNvPicPr>
            <a:picLocks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7606348" y="693422"/>
            <a:ext cx="1073151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3933825" y="1114425"/>
            <a:ext cx="4434840" cy="2310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600" dirty="0">
                <a:solidFill>
                  <a:srgbClr val="CBCED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O A</a:t>
            </a:r>
            <a:endParaRPr lang="en-US" sz="13600" dirty="0">
              <a:solidFill>
                <a:srgbClr val="CBCED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logo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4755" y="3261360"/>
            <a:ext cx="4597400" cy="1000760"/>
          </a:xfrm>
          <a:prstGeom prst="rect">
            <a:avLst/>
          </a:prstGeom>
        </p:spPr>
      </p:pic>
    </p:spTree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8" presetClass="entr" presetSubtype="12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7" dur="500"/>
                                        <p:tgtEl>
                                          <p:spTgt spid="3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0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4" grpId="0" animBg="1"/>
      <p:bldP spid="3075" grpId="0" animBg="1"/>
      <p:bldP spid="3077" grpId="0" animBg="1"/>
      <p:bldP spid="3079" grpId="0" animBg="1"/>
      <p:bldP spid="3080" grpId="0" animBg="1"/>
      <p:bldP spid="3081" grpId="0" animBg="1"/>
      <p:bldP spid="3090" grpId="0" animBg="1"/>
      <p:bldP spid="3091" grpId="0" animBg="1"/>
      <p:bldP spid="3078" grpId="0" animBg="1"/>
      <p:bldP spid="3087" grpId="0"/>
      <p:bldP spid="3087" grpId="1"/>
      <p:bldP spid="3087" grpId="2"/>
      <p:bldP spid="3087" grpId="3"/>
      <p:bldP spid="3087" grpId="4"/>
      <p:bldP spid="3087" grpId="5"/>
      <p:bldP spid="3087" grpId="6"/>
      <p:bldP spid="3" grpId="0"/>
      <p:bldP spid="3" grpId="1"/>
      <p:bldP spid="3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组合 40"/>
          <p:cNvGrpSpPr/>
          <p:nvPr/>
        </p:nvGrpSpPr>
        <p:grpSpPr bwMode="auto">
          <a:xfrm>
            <a:off x="-136524" y="457518"/>
            <a:ext cx="12411075" cy="5784850"/>
            <a:chOff x="0" y="0"/>
            <a:chExt cx="12410868" cy="5784745"/>
          </a:xfrm>
        </p:grpSpPr>
        <p:sp>
          <p:nvSpPr>
            <p:cNvPr id="1126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8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9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1270" name="图片 36"/>
            <p:cNvPicPr>
              <a:picLocks noChangeAspect="1" noChangeArrowheads="1"/>
            </p:cNvPicPr>
            <p:nvPr/>
          </p:nvPicPr>
          <p:blipFill>
            <a:blip r:embed="rId1" cstate="email"/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1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274" name="矩形 19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blipFill dpi="0" rotWithShape="1">
            <a:blip r:embed="rId2" cstate="email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275" name="矩形 21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solidFill>
            <a:schemeClr val="bg1">
              <a:alpha val="14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276" name="文本框 22"/>
          <p:cNvPicPr>
            <a:picLocks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30164" y="605155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7" name="文本框 23"/>
          <p:cNvPicPr>
            <a:picLocks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255590" y="1463995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278" name="直接连接符 25"/>
          <p:cNvCxnSpPr>
            <a:cxnSpLocks noChangeShapeType="1"/>
          </p:cNvCxnSpPr>
          <p:nvPr/>
        </p:nvCxnSpPr>
        <p:spPr bwMode="auto">
          <a:xfrm>
            <a:off x="407988" y="1468755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0" name="直接连接符 30"/>
          <p:cNvCxnSpPr>
            <a:cxnSpLocks noChangeShapeType="1"/>
          </p:cNvCxnSpPr>
          <p:nvPr/>
        </p:nvCxnSpPr>
        <p:spPr bwMode="auto">
          <a:xfrm>
            <a:off x="0" y="2049780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1" name="直接连接符 31"/>
          <p:cNvCxnSpPr>
            <a:cxnSpLocks noChangeShapeType="1"/>
          </p:cNvCxnSpPr>
          <p:nvPr/>
        </p:nvCxnSpPr>
        <p:spPr bwMode="auto">
          <a:xfrm>
            <a:off x="0" y="4999355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282" name="组合 5"/>
          <p:cNvGrpSpPr/>
          <p:nvPr/>
        </p:nvGrpSpPr>
        <p:grpSpPr bwMode="auto">
          <a:xfrm>
            <a:off x="0" y="2397443"/>
            <a:ext cx="12192000" cy="1479550"/>
            <a:chOff x="0" y="0"/>
            <a:chExt cx="12192000" cy="1480457"/>
          </a:xfrm>
        </p:grpSpPr>
        <p:sp>
          <p:nvSpPr>
            <p:cNvPr id="11283" name="弧形 44"/>
            <p:cNvSpPr/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11284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5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286" name="组合 74"/>
          <p:cNvGrpSpPr/>
          <p:nvPr/>
        </p:nvGrpSpPr>
        <p:grpSpPr bwMode="auto">
          <a:xfrm>
            <a:off x="5475290" y="2506982"/>
            <a:ext cx="1247775" cy="1249363"/>
            <a:chOff x="0" y="0"/>
            <a:chExt cx="1248318" cy="1248318"/>
          </a:xfrm>
        </p:grpSpPr>
        <p:sp>
          <p:nvSpPr>
            <p:cNvPr id="11287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88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73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4</a:t>
              </a:r>
              <a:endParaRPr lang="en-US" altLang="zh-CN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1290" name="文本框 66"/>
          <p:cNvSpPr txBox="1">
            <a:spLocks noChangeArrowheads="1"/>
          </p:cNvSpPr>
          <p:nvPr/>
        </p:nvSpPr>
        <p:spPr bwMode="auto">
          <a:xfrm>
            <a:off x="4843145" y="3827780"/>
            <a:ext cx="2519045" cy="701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权限分配</a:t>
            </a:r>
            <a:endParaRPr lang="zh-CN" sz="40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5364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365" name="文本框 12"/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5366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5367" name="文本框 15"/>
          <p:cNvPicPr>
            <a:picLocks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3"/>
          <p:cNvSpPr/>
          <p:nvPr>
            <p:custDataLst>
              <p:tags r:id="rId3"/>
            </p:custDataLst>
          </p:nvPr>
        </p:nvSpPr>
        <p:spPr bwMode="auto">
          <a:xfrm>
            <a:off x="1701165" y="911225"/>
            <a:ext cx="628015" cy="948690"/>
          </a:xfrm>
          <a:custGeom>
            <a:avLst/>
            <a:gdLst>
              <a:gd name="T0" fmla="*/ 10886 w 21600"/>
              <a:gd name="T1" fmla="*/ 341 h 21600"/>
              <a:gd name="T2" fmla="*/ 10886 w 21600"/>
              <a:gd name="T3" fmla="*/ 0 h 21600"/>
              <a:gd name="T4" fmla="*/ 10800 w 21600"/>
              <a:gd name="T5" fmla="*/ 171 h 21600"/>
              <a:gd name="T6" fmla="*/ 10714 w 21600"/>
              <a:gd name="T7" fmla="*/ 0 h 21600"/>
              <a:gd name="T8" fmla="*/ 10714 w 21600"/>
              <a:gd name="T9" fmla="*/ 341 h 21600"/>
              <a:gd name="T10" fmla="*/ 0 w 21600"/>
              <a:gd name="T11" fmla="*/ 21600 h 21600"/>
              <a:gd name="T12" fmla="*/ 21600 w 21600"/>
              <a:gd name="T13" fmla="*/ 21600 h 21600"/>
              <a:gd name="T14" fmla="*/ 10886 w 21600"/>
              <a:gd name="T15" fmla="*/ 341 h 21600"/>
              <a:gd name="T16" fmla="*/ 10886 w 21600"/>
              <a:gd name="T17" fmla="*/ 341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600" h="21600">
                <a:moveTo>
                  <a:pt x="10886" y="341"/>
                </a:moveTo>
                <a:lnTo>
                  <a:pt x="10886" y="0"/>
                </a:lnTo>
                <a:lnTo>
                  <a:pt x="10800" y="171"/>
                </a:lnTo>
                <a:lnTo>
                  <a:pt x="10714" y="0"/>
                </a:lnTo>
                <a:lnTo>
                  <a:pt x="10714" y="341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10886" y="341"/>
                  <a:pt x="10886" y="341"/>
                </a:cubicBezTo>
                <a:close/>
                <a:moveTo>
                  <a:pt x="10886" y="341"/>
                </a:move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0" tIns="252000" rIns="0" bIns="0" anchor="ctr"/>
          <a:p>
            <a:pPr algn="ctr"/>
            <a:r>
              <a:rPr lang="en-US" sz="2800" b="1" dirty="0">
                <a:solidFill>
                  <a:schemeClr val="bg1"/>
                </a:solidFill>
              </a:rPr>
              <a:t>1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AutoShape 4"/>
          <p:cNvSpPr/>
          <p:nvPr>
            <p:custDataLst>
              <p:tags r:id="rId4"/>
            </p:custDataLst>
          </p:nvPr>
        </p:nvSpPr>
        <p:spPr bwMode="auto">
          <a:xfrm>
            <a:off x="1376045" y="1879600"/>
            <a:ext cx="1275715" cy="961390"/>
          </a:xfrm>
          <a:custGeom>
            <a:avLst/>
            <a:gdLst>
              <a:gd name="T0" fmla="*/ 0 w 21600"/>
              <a:gd name="T1" fmla="*/ 21600 h 21600"/>
              <a:gd name="T2" fmla="*/ 21600 w 21600"/>
              <a:gd name="T3" fmla="*/ 21600 h 21600"/>
              <a:gd name="T4" fmla="*/ 16167 w 21600"/>
              <a:gd name="T5" fmla="*/ 0 h 21600"/>
              <a:gd name="T6" fmla="*/ 5432 w 21600"/>
              <a:gd name="T7" fmla="*/ 0 h 21600"/>
              <a:gd name="T8" fmla="*/ 0 w 21600"/>
              <a:gd name="T9" fmla="*/ 21600 h 21600"/>
              <a:gd name="T10" fmla="*/ 0 w 21600"/>
              <a:gd name="T11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21600" y="21600"/>
                </a:lnTo>
                <a:lnTo>
                  <a:pt x="16167" y="0"/>
                </a:lnTo>
                <a:lnTo>
                  <a:pt x="5432" y="0"/>
                </a:lnTo>
                <a:cubicBezTo>
                  <a:pt x="5432" y="0"/>
                  <a:pt x="0" y="21600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 anchor="ctr">
            <a:normAutofit/>
          </a:bodyPr>
          <a:p>
            <a:pPr algn="ctr"/>
            <a:r>
              <a:rPr lang="en-US" sz="2800" b="1" dirty="0">
                <a:solidFill>
                  <a:schemeClr val="bg1"/>
                </a:solidFill>
              </a:rPr>
              <a:t>2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AutoShape 5"/>
          <p:cNvSpPr/>
          <p:nvPr>
            <p:custDataLst>
              <p:tags r:id="rId5"/>
            </p:custDataLst>
          </p:nvPr>
        </p:nvSpPr>
        <p:spPr bwMode="auto">
          <a:xfrm>
            <a:off x="1054735" y="2860040"/>
            <a:ext cx="1917700" cy="956310"/>
          </a:xfrm>
          <a:custGeom>
            <a:avLst/>
            <a:gdLst>
              <a:gd name="T0" fmla="*/ 0 w 21600"/>
              <a:gd name="T1" fmla="*/ 21600 h 21600"/>
              <a:gd name="T2" fmla="*/ 21600 w 21600"/>
              <a:gd name="T3" fmla="*/ 21600 h 21600"/>
              <a:gd name="T4" fmla="*/ 18007 w 21600"/>
              <a:gd name="T5" fmla="*/ 0 h 21600"/>
              <a:gd name="T6" fmla="*/ 3593 w 21600"/>
              <a:gd name="T7" fmla="*/ 0 h 21600"/>
              <a:gd name="T8" fmla="*/ 0 w 21600"/>
              <a:gd name="T9" fmla="*/ 21600 h 21600"/>
              <a:gd name="T10" fmla="*/ 0 w 21600"/>
              <a:gd name="T11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21600" y="21600"/>
                </a:lnTo>
                <a:lnTo>
                  <a:pt x="18007" y="0"/>
                </a:lnTo>
                <a:lnTo>
                  <a:pt x="3593" y="0"/>
                </a:lnTo>
                <a:cubicBezTo>
                  <a:pt x="3593" y="0"/>
                  <a:pt x="0" y="21600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0" tIns="0" rIns="0" bIns="0" anchor="ctr">
            <a:normAutofit/>
          </a:bodyPr>
          <a:p>
            <a:pPr algn="ctr"/>
            <a:r>
              <a:rPr lang="en-US" sz="2800" b="1" dirty="0">
                <a:solidFill>
                  <a:schemeClr val="bg1"/>
                </a:solidFill>
              </a:rPr>
              <a:t>3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AutoShape 6"/>
          <p:cNvSpPr/>
          <p:nvPr>
            <p:custDataLst>
              <p:tags r:id="rId6"/>
            </p:custDataLst>
          </p:nvPr>
        </p:nvSpPr>
        <p:spPr bwMode="auto">
          <a:xfrm>
            <a:off x="731520" y="3841750"/>
            <a:ext cx="2570480" cy="962025"/>
          </a:xfrm>
          <a:custGeom>
            <a:avLst/>
            <a:gdLst>
              <a:gd name="T0" fmla="*/ 0 w 21600"/>
              <a:gd name="T1" fmla="*/ 21600 h 21600"/>
              <a:gd name="T2" fmla="*/ 21600 w 21600"/>
              <a:gd name="T3" fmla="*/ 21600 h 21600"/>
              <a:gd name="T4" fmla="*/ 18901 w 21600"/>
              <a:gd name="T5" fmla="*/ 0 h 21600"/>
              <a:gd name="T6" fmla="*/ 2699 w 21600"/>
              <a:gd name="T7" fmla="*/ 0 h 21600"/>
              <a:gd name="T8" fmla="*/ 0 w 21600"/>
              <a:gd name="T9" fmla="*/ 21600 h 21600"/>
              <a:gd name="T10" fmla="*/ 0 w 21600"/>
              <a:gd name="T11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21600" y="21600"/>
                </a:lnTo>
                <a:lnTo>
                  <a:pt x="18901" y="0"/>
                </a:lnTo>
                <a:lnTo>
                  <a:pt x="2699" y="0"/>
                </a:lnTo>
                <a:cubicBezTo>
                  <a:pt x="2699" y="0"/>
                  <a:pt x="0" y="21600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0" tIns="0" rIns="0" bIns="0" anchor="ctr">
            <a:normAutofit/>
          </a:bodyPr>
          <a:p>
            <a:pPr algn="ctr"/>
            <a:r>
              <a:rPr lang="en-US" sz="2800" b="1" dirty="0">
                <a:solidFill>
                  <a:schemeClr val="bg1"/>
                </a:solidFill>
              </a:rPr>
              <a:t>4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AutoShape 7"/>
          <p:cNvSpPr/>
          <p:nvPr>
            <p:custDataLst>
              <p:tags r:id="rId7"/>
            </p:custDataLst>
          </p:nvPr>
        </p:nvSpPr>
        <p:spPr bwMode="auto">
          <a:xfrm>
            <a:off x="427990" y="4822825"/>
            <a:ext cx="3176270" cy="907415"/>
          </a:xfrm>
          <a:custGeom>
            <a:avLst/>
            <a:gdLst>
              <a:gd name="T0" fmla="*/ 0 w 21600"/>
              <a:gd name="T1" fmla="*/ 21600 h 21600"/>
              <a:gd name="T2" fmla="*/ 10783 w 21600"/>
              <a:gd name="T3" fmla="*/ 21600 h 21600"/>
              <a:gd name="T4" fmla="*/ 10817 w 21600"/>
              <a:gd name="T5" fmla="*/ 21600 h 21600"/>
              <a:gd name="T6" fmla="*/ 21600 w 21600"/>
              <a:gd name="T7" fmla="*/ 21600 h 21600"/>
              <a:gd name="T8" fmla="*/ 19540 w 21600"/>
              <a:gd name="T9" fmla="*/ 0 h 21600"/>
              <a:gd name="T10" fmla="*/ 2060 w 21600"/>
              <a:gd name="T11" fmla="*/ 0 h 21600"/>
              <a:gd name="T12" fmla="*/ 0 w 21600"/>
              <a:gd name="T13" fmla="*/ 21600 h 21600"/>
              <a:gd name="T14" fmla="*/ 0 w 21600"/>
              <a:gd name="T1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10783" y="21600"/>
                </a:lnTo>
                <a:lnTo>
                  <a:pt x="10817" y="21600"/>
                </a:lnTo>
                <a:lnTo>
                  <a:pt x="21600" y="21600"/>
                </a:lnTo>
                <a:lnTo>
                  <a:pt x="19540" y="0"/>
                </a:lnTo>
                <a:lnTo>
                  <a:pt x="2060" y="0"/>
                </a:lnTo>
                <a:cubicBezTo>
                  <a:pt x="2060" y="0"/>
                  <a:pt x="0" y="21600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0" tIns="0" rIns="0" bIns="0" anchor="ctr">
            <a:normAutofit/>
          </a:bodyPr>
          <a:p>
            <a:pPr algn="ctr"/>
            <a:r>
              <a:rPr lang="en-US" sz="2800" b="1" dirty="0">
                <a:solidFill>
                  <a:schemeClr val="bg1"/>
                </a:solidFill>
              </a:rPr>
              <a:t>5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AutoShape 7"/>
          <p:cNvSpPr/>
          <p:nvPr>
            <p:custDataLst>
              <p:tags r:id="rId8"/>
            </p:custDataLst>
          </p:nvPr>
        </p:nvSpPr>
        <p:spPr bwMode="auto">
          <a:xfrm>
            <a:off x="70485" y="5770880"/>
            <a:ext cx="3871595" cy="907415"/>
          </a:xfrm>
          <a:custGeom>
            <a:avLst/>
            <a:gdLst>
              <a:gd name="T0" fmla="*/ 0 w 21600"/>
              <a:gd name="T1" fmla="*/ 21600 h 21600"/>
              <a:gd name="T2" fmla="*/ 10783 w 21600"/>
              <a:gd name="T3" fmla="*/ 21600 h 21600"/>
              <a:gd name="T4" fmla="*/ 10817 w 21600"/>
              <a:gd name="T5" fmla="*/ 21600 h 21600"/>
              <a:gd name="T6" fmla="*/ 21600 w 21600"/>
              <a:gd name="T7" fmla="*/ 21600 h 21600"/>
              <a:gd name="T8" fmla="*/ 19540 w 21600"/>
              <a:gd name="T9" fmla="*/ 0 h 21600"/>
              <a:gd name="T10" fmla="*/ 2060 w 21600"/>
              <a:gd name="T11" fmla="*/ 0 h 21600"/>
              <a:gd name="T12" fmla="*/ 0 w 21600"/>
              <a:gd name="T13" fmla="*/ 21600 h 21600"/>
              <a:gd name="T14" fmla="*/ 0 w 21600"/>
              <a:gd name="T15" fmla="*/ 21600 h 21600"/>
              <a:gd name="connsiteX0" fmla="*/ 0 w 21600"/>
              <a:gd name="connsiteY0" fmla="*/ 21600 h 21600"/>
              <a:gd name="connsiteX1" fmla="*/ 10783 w 21600"/>
              <a:gd name="connsiteY1" fmla="*/ 21600 h 21600"/>
              <a:gd name="connsiteX2" fmla="*/ 10817 w 21600"/>
              <a:gd name="connsiteY2" fmla="*/ 21600 h 21600"/>
              <a:gd name="connsiteX3" fmla="*/ 21600 w 21600"/>
              <a:gd name="connsiteY3" fmla="*/ 21600 h 21600"/>
              <a:gd name="connsiteX4" fmla="*/ 19540 w 21600"/>
              <a:gd name="connsiteY4" fmla="*/ 0 h 21600"/>
              <a:gd name="connsiteX5" fmla="*/ 1942 w 21600"/>
              <a:gd name="connsiteY5" fmla="*/ 0 h 21600"/>
              <a:gd name="connsiteX6" fmla="*/ 0 w 21600"/>
              <a:gd name="connsiteY6" fmla="*/ 21600 h 21600"/>
              <a:gd name="connsiteX7" fmla="*/ 0 w 21600"/>
              <a:gd name="connsiteY7" fmla="*/ 21600 h 21600"/>
              <a:gd name="connsiteX0-1" fmla="*/ 0 w 21600"/>
              <a:gd name="connsiteY0-2" fmla="*/ 21600 h 21600"/>
              <a:gd name="connsiteX1-3" fmla="*/ 10783 w 21600"/>
              <a:gd name="connsiteY1-4" fmla="*/ 21600 h 21600"/>
              <a:gd name="connsiteX2-5" fmla="*/ 10817 w 21600"/>
              <a:gd name="connsiteY2-6" fmla="*/ 21600 h 21600"/>
              <a:gd name="connsiteX3-7" fmla="*/ 21600 w 21600"/>
              <a:gd name="connsiteY3-8" fmla="*/ 21600 h 21600"/>
              <a:gd name="connsiteX4-9" fmla="*/ 19658 w 21600"/>
              <a:gd name="connsiteY4-10" fmla="*/ 0 h 21600"/>
              <a:gd name="connsiteX5-11" fmla="*/ 1942 w 21600"/>
              <a:gd name="connsiteY5-12" fmla="*/ 0 h 21600"/>
              <a:gd name="connsiteX6-13" fmla="*/ 0 w 21600"/>
              <a:gd name="connsiteY6-14" fmla="*/ 21600 h 21600"/>
              <a:gd name="connsiteX7-15" fmla="*/ 0 w 21600"/>
              <a:gd name="connsiteY7-16" fmla="*/ 21600 h 21600"/>
              <a:gd name="connsiteX0-17" fmla="*/ 0 w 21600"/>
              <a:gd name="connsiteY0-18" fmla="*/ 21600 h 21600"/>
              <a:gd name="connsiteX1-19" fmla="*/ 10783 w 21600"/>
              <a:gd name="connsiteY1-20" fmla="*/ 21600 h 21600"/>
              <a:gd name="connsiteX2-21" fmla="*/ 10817 w 21600"/>
              <a:gd name="connsiteY2-22" fmla="*/ 21600 h 21600"/>
              <a:gd name="connsiteX3-23" fmla="*/ 21600 w 21600"/>
              <a:gd name="connsiteY3-24" fmla="*/ 21600 h 21600"/>
              <a:gd name="connsiteX4-25" fmla="*/ 19765 w 21600"/>
              <a:gd name="connsiteY4-26" fmla="*/ 0 h 21600"/>
              <a:gd name="connsiteX5-27" fmla="*/ 1942 w 21600"/>
              <a:gd name="connsiteY5-28" fmla="*/ 0 h 21600"/>
              <a:gd name="connsiteX6-29" fmla="*/ 0 w 21600"/>
              <a:gd name="connsiteY6-30" fmla="*/ 21600 h 21600"/>
              <a:gd name="connsiteX7-31" fmla="*/ 0 w 21600"/>
              <a:gd name="connsiteY7-32" fmla="*/ 21600 h 21600"/>
            </a:gdLst>
            <a:ahLst/>
            <a:cxnLst>
              <a:cxn ang="0">
                <a:pos x="connsiteX0-17" y="connsiteY0-18"/>
              </a:cxn>
              <a:cxn ang="0">
                <a:pos x="connsiteX1-19" y="connsiteY1-20"/>
              </a:cxn>
              <a:cxn ang="0">
                <a:pos x="connsiteX2-21" y="connsiteY2-22"/>
              </a:cxn>
              <a:cxn ang="0">
                <a:pos x="connsiteX3-23" y="connsiteY3-24"/>
              </a:cxn>
              <a:cxn ang="0">
                <a:pos x="connsiteX4-25" y="connsiteY4-26"/>
              </a:cxn>
              <a:cxn ang="0">
                <a:pos x="connsiteX5-27" y="connsiteY5-28"/>
              </a:cxn>
              <a:cxn ang="0">
                <a:pos x="connsiteX6-29" y="connsiteY6-30"/>
              </a:cxn>
              <a:cxn ang="0">
                <a:pos x="connsiteX7-31" y="connsiteY7-32"/>
              </a:cxn>
            </a:cxnLst>
            <a:rect l="l" t="t" r="r" b="b"/>
            <a:pathLst>
              <a:path w="21600" h="21600">
                <a:moveTo>
                  <a:pt x="0" y="21600"/>
                </a:moveTo>
                <a:lnTo>
                  <a:pt x="10783" y="21600"/>
                </a:lnTo>
                <a:lnTo>
                  <a:pt x="10817" y="21600"/>
                </a:lnTo>
                <a:lnTo>
                  <a:pt x="21600" y="21600"/>
                </a:lnTo>
                <a:lnTo>
                  <a:pt x="19765" y="0"/>
                </a:lnTo>
                <a:lnTo>
                  <a:pt x="1942" y="0"/>
                </a:lnTo>
                <a:lnTo>
                  <a:pt x="0" y="21600"/>
                </a:lnTo>
                <a:close/>
                <a:moveTo>
                  <a:pt x="0" y="21600"/>
                </a:move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0" tIns="0" rIns="0" bIns="0" anchor="ctr">
            <a:normAutofit/>
          </a:bodyPr>
          <a:p>
            <a:pPr algn="ctr"/>
            <a:r>
              <a:rPr lang="en-US" sz="2800" b="1" dirty="0">
                <a:solidFill>
                  <a:schemeClr val="bg1"/>
                </a:solidFill>
              </a:rPr>
              <a:t>6</a:t>
            </a:r>
            <a:endParaRPr lang="en-US" sz="2800" b="1" dirty="0">
              <a:solidFill>
                <a:schemeClr val="bg1"/>
              </a:solidFill>
            </a:endParaRPr>
          </a:p>
        </p:txBody>
      </p:sp>
      <p:cxnSp>
        <p:nvCxnSpPr>
          <p:cNvPr id="31" name="直接连接符 14"/>
          <p:cNvCxnSpPr>
            <a:cxnSpLocks noChangeShapeType="1"/>
          </p:cNvCxnSpPr>
          <p:nvPr/>
        </p:nvCxnSpPr>
        <p:spPr bwMode="auto">
          <a:xfrm>
            <a:off x="1695450" y="1861820"/>
            <a:ext cx="3024000" cy="5715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323" name="矩形 75"/>
          <p:cNvSpPr>
            <a:spLocks noChangeArrowheads="1"/>
          </p:cNvSpPr>
          <p:nvPr/>
        </p:nvSpPr>
        <p:spPr bwMode="auto">
          <a:xfrm flipH="1">
            <a:off x="2617470" y="1391920"/>
            <a:ext cx="1408430" cy="51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eaLnBrk="1" hangingPunct="1"/>
            <a:r>
              <a:rPr lang="zh-CN" alt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总经理</a:t>
            </a:r>
            <a:endParaRPr lang="en-US" altLang="zh-CN" sz="2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直接连接符 14"/>
          <p:cNvCxnSpPr>
            <a:cxnSpLocks noChangeShapeType="1"/>
          </p:cNvCxnSpPr>
          <p:nvPr/>
        </p:nvCxnSpPr>
        <p:spPr bwMode="auto">
          <a:xfrm flipV="1">
            <a:off x="2004060" y="2834640"/>
            <a:ext cx="3675600" cy="2159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4" name="矩形 75"/>
          <p:cNvSpPr>
            <a:spLocks noChangeArrowheads="1"/>
          </p:cNvSpPr>
          <p:nvPr/>
        </p:nvSpPr>
        <p:spPr bwMode="auto">
          <a:xfrm flipH="1">
            <a:off x="7561580" y="4321810"/>
            <a:ext cx="259588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招生老师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直接连接符 14"/>
          <p:cNvCxnSpPr>
            <a:cxnSpLocks noChangeShapeType="1"/>
          </p:cNvCxnSpPr>
          <p:nvPr/>
        </p:nvCxnSpPr>
        <p:spPr bwMode="auto">
          <a:xfrm>
            <a:off x="1892300" y="3817620"/>
            <a:ext cx="4392000" cy="5715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矩形 75"/>
          <p:cNvSpPr>
            <a:spLocks noChangeArrowheads="1"/>
          </p:cNvSpPr>
          <p:nvPr/>
        </p:nvSpPr>
        <p:spPr bwMode="auto">
          <a:xfrm flipH="1">
            <a:off x="3302000" y="3384550"/>
            <a:ext cx="234188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教务部主任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9" name="直接连接符 14"/>
          <p:cNvCxnSpPr>
            <a:cxnSpLocks noChangeShapeType="1"/>
          </p:cNvCxnSpPr>
          <p:nvPr/>
        </p:nvCxnSpPr>
        <p:spPr bwMode="auto">
          <a:xfrm flipV="1">
            <a:off x="1865630" y="4791710"/>
            <a:ext cx="5115600" cy="2159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0" name="矩形 75"/>
          <p:cNvSpPr>
            <a:spLocks noChangeArrowheads="1"/>
          </p:cNvSpPr>
          <p:nvPr/>
        </p:nvSpPr>
        <p:spPr bwMode="auto">
          <a:xfrm flipH="1">
            <a:off x="3302000" y="4346575"/>
            <a:ext cx="282194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eaLnBrk="1" hangingPunct="1"/>
            <a:r>
              <a:rPr lang="en-US" altLang="zh-CN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招生部主任</a:t>
            </a:r>
            <a:endParaRPr lang="en-US" altLang="zh-CN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1" name="直接连接符 14"/>
          <p:cNvCxnSpPr>
            <a:cxnSpLocks noChangeShapeType="1"/>
          </p:cNvCxnSpPr>
          <p:nvPr/>
        </p:nvCxnSpPr>
        <p:spPr bwMode="auto">
          <a:xfrm flipV="1">
            <a:off x="1879600" y="5741670"/>
            <a:ext cx="5835600" cy="2159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矩形 75"/>
          <p:cNvSpPr>
            <a:spLocks noChangeArrowheads="1"/>
          </p:cNvSpPr>
          <p:nvPr/>
        </p:nvSpPr>
        <p:spPr bwMode="auto">
          <a:xfrm flipH="1">
            <a:off x="3942080" y="5273040"/>
            <a:ext cx="282194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eaLnBrk="1" hangingPunct="1"/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后勤部主任</a:t>
            </a:r>
            <a:endParaRPr lang="en-US" altLang="zh-CN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3" name="直接连接符 14"/>
          <p:cNvCxnSpPr>
            <a:cxnSpLocks noChangeShapeType="1"/>
          </p:cNvCxnSpPr>
          <p:nvPr/>
        </p:nvCxnSpPr>
        <p:spPr bwMode="auto">
          <a:xfrm flipV="1">
            <a:off x="1887220" y="6688455"/>
            <a:ext cx="6188075" cy="1905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4" name="矩形 75"/>
          <p:cNvSpPr>
            <a:spLocks noChangeArrowheads="1"/>
          </p:cNvSpPr>
          <p:nvPr/>
        </p:nvSpPr>
        <p:spPr bwMode="auto">
          <a:xfrm flipH="1">
            <a:off x="4041140" y="6253480"/>
            <a:ext cx="282194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eaLnBrk="1" hangingPunct="1"/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财务部主任</a:t>
            </a:r>
            <a:r>
              <a:rPr lang="en-US" altLang="zh-CN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会计</a:t>
            </a:r>
            <a:r>
              <a:rPr lang="en-US" altLang="zh-CN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altLang="zh-CN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AutoShape 3"/>
          <p:cNvSpPr/>
          <p:nvPr>
            <p:custDataLst>
              <p:tags r:id="rId9"/>
            </p:custDataLst>
          </p:nvPr>
        </p:nvSpPr>
        <p:spPr bwMode="auto">
          <a:xfrm rot="10800000">
            <a:off x="6288405" y="3836035"/>
            <a:ext cx="628015" cy="948690"/>
          </a:xfrm>
          <a:custGeom>
            <a:avLst/>
            <a:gdLst>
              <a:gd name="T0" fmla="*/ 10886 w 21600"/>
              <a:gd name="T1" fmla="*/ 341 h 21600"/>
              <a:gd name="T2" fmla="*/ 10886 w 21600"/>
              <a:gd name="T3" fmla="*/ 0 h 21600"/>
              <a:gd name="T4" fmla="*/ 10800 w 21600"/>
              <a:gd name="T5" fmla="*/ 171 h 21600"/>
              <a:gd name="T6" fmla="*/ 10714 w 21600"/>
              <a:gd name="T7" fmla="*/ 0 h 21600"/>
              <a:gd name="T8" fmla="*/ 10714 w 21600"/>
              <a:gd name="T9" fmla="*/ 341 h 21600"/>
              <a:gd name="T10" fmla="*/ 0 w 21600"/>
              <a:gd name="T11" fmla="*/ 21600 h 21600"/>
              <a:gd name="T12" fmla="*/ 21600 w 21600"/>
              <a:gd name="T13" fmla="*/ 21600 h 21600"/>
              <a:gd name="T14" fmla="*/ 10886 w 21600"/>
              <a:gd name="T15" fmla="*/ 341 h 21600"/>
              <a:gd name="T16" fmla="*/ 10886 w 21600"/>
              <a:gd name="T17" fmla="*/ 341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600" h="21600">
                <a:moveTo>
                  <a:pt x="10886" y="341"/>
                </a:moveTo>
                <a:lnTo>
                  <a:pt x="10886" y="0"/>
                </a:lnTo>
                <a:lnTo>
                  <a:pt x="10800" y="171"/>
                </a:lnTo>
                <a:lnTo>
                  <a:pt x="10714" y="0"/>
                </a:lnTo>
                <a:lnTo>
                  <a:pt x="10714" y="341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10886" y="341"/>
                  <a:pt x="10886" y="341"/>
                </a:cubicBezTo>
                <a:close/>
                <a:moveTo>
                  <a:pt x="10886" y="341"/>
                </a:move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0" tIns="252000" rIns="0" bIns="0" anchor="ctr"/>
          <a:p>
            <a:pPr algn="ctr"/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51" name="AutoShape 4"/>
          <p:cNvSpPr/>
          <p:nvPr>
            <p:custDataLst>
              <p:tags r:id="rId10"/>
            </p:custDataLst>
          </p:nvPr>
        </p:nvSpPr>
        <p:spPr bwMode="auto">
          <a:xfrm rot="10800000">
            <a:off x="5965190" y="2846705"/>
            <a:ext cx="1275715" cy="961390"/>
          </a:xfrm>
          <a:custGeom>
            <a:avLst/>
            <a:gdLst>
              <a:gd name="T0" fmla="*/ 0 w 21600"/>
              <a:gd name="T1" fmla="*/ 21600 h 21600"/>
              <a:gd name="T2" fmla="*/ 21600 w 21600"/>
              <a:gd name="T3" fmla="*/ 21600 h 21600"/>
              <a:gd name="T4" fmla="*/ 16167 w 21600"/>
              <a:gd name="T5" fmla="*/ 0 h 21600"/>
              <a:gd name="T6" fmla="*/ 5432 w 21600"/>
              <a:gd name="T7" fmla="*/ 0 h 21600"/>
              <a:gd name="T8" fmla="*/ 0 w 21600"/>
              <a:gd name="T9" fmla="*/ 21600 h 21600"/>
              <a:gd name="T10" fmla="*/ 0 w 21600"/>
              <a:gd name="T11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21600" y="21600"/>
                </a:lnTo>
                <a:lnTo>
                  <a:pt x="16167" y="0"/>
                </a:lnTo>
                <a:lnTo>
                  <a:pt x="5432" y="0"/>
                </a:lnTo>
                <a:cubicBezTo>
                  <a:pt x="5432" y="0"/>
                  <a:pt x="0" y="21600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 anchor="ctr">
            <a:normAutofit/>
          </a:bodyPr>
          <a:p>
            <a:pPr algn="ctr"/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52" name="AutoShape 5"/>
          <p:cNvSpPr/>
          <p:nvPr>
            <p:custDataLst>
              <p:tags r:id="rId11"/>
            </p:custDataLst>
          </p:nvPr>
        </p:nvSpPr>
        <p:spPr bwMode="auto">
          <a:xfrm rot="10800000">
            <a:off x="5643880" y="1868170"/>
            <a:ext cx="1917700" cy="956310"/>
          </a:xfrm>
          <a:custGeom>
            <a:avLst/>
            <a:gdLst>
              <a:gd name="T0" fmla="*/ 0 w 21600"/>
              <a:gd name="T1" fmla="*/ 21600 h 21600"/>
              <a:gd name="T2" fmla="*/ 21600 w 21600"/>
              <a:gd name="T3" fmla="*/ 21600 h 21600"/>
              <a:gd name="T4" fmla="*/ 18007 w 21600"/>
              <a:gd name="T5" fmla="*/ 0 h 21600"/>
              <a:gd name="T6" fmla="*/ 3593 w 21600"/>
              <a:gd name="T7" fmla="*/ 0 h 21600"/>
              <a:gd name="T8" fmla="*/ 0 w 21600"/>
              <a:gd name="T9" fmla="*/ 21600 h 21600"/>
              <a:gd name="T10" fmla="*/ 0 w 21600"/>
              <a:gd name="T11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21600" y="21600"/>
                </a:lnTo>
                <a:lnTo>
                  <a:pt x="18007" y="0"/>
                </a:lnTo>
                <a:lnTo>
                  <a:pt x="3593" y="0"/>
                </a:lnTo>
                <a:cubicBezTo>
                  <a:pt x="3593" y="0"/>
                  <a:pt x="0" y="21600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0" tIns="0" rIns="0" bIns="0" anchor="ctr">
            <a:normAutofit/>
          </a:bodyPr>
          <a:p>
            <a:pPr algn="ctr"/>
            <a:endParaRPr lang="en-US" sz="2800" b="1" dirty="0">
              <a:solidFill>
                <a:schemeClr val="bg1"/>
              </a:solidFill>
            </a:endParaRPr>
          </a:p>
        </p:txBody>
      </p:sp>
      <p:cxnSp>
        <p:nvCxnSpPr>
          <p:cNvPr id="53" name="直接连接符 14"/>
          <p:cNvCxnSpPr>
            <a:cxnSpLocks noChangeShapeType="1"/>
          </p:cNvCxnSpPr>
          <p:nvPr/>
        </p:nvCxnSpPr>
        <p:spPr bwMode="auto">
          <a:xfrm>
            <a:off x="7070090" y="2818765"/>
            <a:ext cx="3024000" cy="5715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4" name="直接连接符 14"/>
          <p:cNvCxnSpPr>
            <a:cxnSpLocks noChangeShapeType="1"/>
          </p:cNvCxnSpPr>
          <p:nvPr/>
        </p:nvCxnSpPr>
        <p:spPr bwMode="auto">
          <a:xfrm>
            <a:off x="6632575" y="3802380"/>
            <a:ext cx="3024000" cy="5715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5" name="直接连接符 14"/>
          <p:cNvCxnSpPr>
            <a:cxnSpLocks noChangeShapeType="1"/>
          </p:cNvCxnSpPr>
          <p:nvPr/>
        </p:nvCxnSpPr>
        <p:spPr bwMode="auto">
          <a:xfrm>
            <a:off x="6632575" y="4779010"/>
            <a:ext cx="3024000" cy="5715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文本框 56"/>
          <p:cNvSpPr txBox="1"/>
          <p:nvPr/>
        </p:nvSpPr>
        <p:spPr>
          <a:xfrm>
            <a:off x="6284595" y="2068830"/>
            <a:ext cx="919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chemeClr val="bg1"/>
                </a:solidFill>
              </a:rPr>
              <a:t>①</a:t>
            </a:r>
            <a:endParaRPr lang="en-US" altLang="zh-CN" sz="3200" b="1">
              <a:solidFill>
                <a:schemeClr val="bg1"/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6284595" y="3052445"/>
            <a:ext cx="4953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bg1"/>
                </a:solidFill>
                <a:sym typeface="+mn-ea"/>
              </a:rPr>
              <a:t>②</a:t>
            </a:r>
            <a:endParaRPr lang="en-US" altLang="zh-CN" sz="2800" b="1">
              <a:solidFill>
                <a:schemeClr val="bg1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372225" y="4023360"/>
            <a:ext cx="645795" cy="6426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800" b="1">
                <a:solidFill>
                  <a:schemeClr val="bg1"/>
                </a:solidFill>
                <a:sym typeface="+mn-ea"/>
              </a:rPr>
              <a:t>③</a:t>
            </a:r>
            <a:endParaRPr lang="en-US" altLang="zh-CN" sz="1800" b="1">
              <a:solidFill>
                <a:schemeClr val="bg1"/>
              </a:solidFill>
              <a:sym typeface="+mn-ea"/>
            </a:endParaRPr>
          </a:p>
          <a:p>
            <a:endParaRPr lang="en-US" altLang="zh-CN" sz="1800">
              <a:sym typeface="+mn-ea"/>
            </a:endParaRPr>
          </a:p>
        </p:txBody>
      </p:sp>
      <p:sp>
        <p:nvSpPr>
          <p:cNvPr id="60" name="矩形 75"/>
          <p:cNvSpPr>
            <a:spLocks noChangeArrowheads="1"/>
          </p:cNvSpPr>
          <p:nvPr/>
        </p:nvSpPr>
        <p:spPr bwMode="auto">
          <a:xfrm flipH="1">
            <a:off x="7602220" y="2377440"/>
            <a:ext cx="148018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班主任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矩形 75"/>
          <p:cNvSpPr>
            <a:spLocks noChangeArrowheads="1"/>
          </p:cNvSpPr>
          <p:nvPr/>
        </p:nvSpPr>
        <p:spPr bwMode="auto">
          <a:xfrm flipH="1">
            <a:off x="7489190" y="3345180"/>
            <a:ext cx="170561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任课老师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矩形 75"/>
          <p:cNvSpPr>
            <a:spLocks noChangeArrowheads="1"/>
          </p:cNvSpPr>
          <p:nvPr/>
        </p:nvSpPr>
        <p:spPr bwMode="auto">
          <a:xfrm flipH="1">
            <a:off x="2972435" y="2402840"/>
            <a:ext cx="282194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eaLnBrk="1" hangingPunct="1"/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行政部主任</a:t>
            </a:r>
            <a:r>
              <a:rPr lang="en-US" altLang="zh-CN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校长</a:t>
            </a:r>
            <a:r>
              <a:rPr lang="en-US" altLang="zh-CN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altLang="zh-CN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62" name="文本框 65"/>
          <p:cNvSpPr txBox="1">
            <a:spLocks noChangeArrowheads="1"/>
          </p:cNvSpPr>
          <p:nvPr/>
        </p:nvSpPr>
        <p:spPr bwMode="auto">
          <a:xfrm>
            <a:off x="665480" y="450850"/>
            <a:ext cx="213931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权限分配</a:t>
            </a:r>
            <a:endParaRPr 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12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323" grpId="0"/>
      <p:bldP spid="4" grpId="0" animBg="1"/>
      <p:bldP spid="62" grpId="0"/>
      <p:bldP spid="2" grpId="0" animBg="1"/>
      <p:bldP spid="38" grpId="0"/>
      <p:bldP spid="6" grpId="0" animBg="1"/>
      <p:bldP spid="40" grpId="0"/>
      <p:bldP spid="7" grpId="0" animBg="1"/>
      <p:bldP spid="42" grpId="0"/>
      <p:bldP spid="8" grpId="0" animBg="1"/>
      <p:bldP spid="44" grpId="0"/>
      <p:bldP spid="57" grpId="0"/>
      <p:bldP spid="52" grpId="0" animBg="1"/>
      <p:bldP spid="60" grpId="0"/>
      <p:bldP spid="58" grpId="0"/>
      <p:bldP spid="51" grpId="0" animBg="1"/>
      <p:bldP spid="61" grpId="0"/>
      <p:bldP spid="59" grpId="0"/>
      <p:bldP spid="50" grpId="0" animBg="1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组合 40"/>
          <p:cNvGrpSpPr/>
          <p:nvPr/>
        </p:nvGrpSpPr>
        <p:grpSpPr bwMode="auto">
          <a:xfrm>
            <a:off x="-136524" y="457518"/>
            <a:ext cx="12411075" cy="5784850"/>
            <a:chOff x="0" y="0"/>
            <a:chExt cx="12410868" cy="5784745"/>
          </a:xfrm>
        </p:grpSpPr>
        <p:sp>
          <p:nvSpPr>
            <p:cNvPr id="1126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8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9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1270" name="图片 36"/>
            <p:cNvPicPr>
              <a:picLocks noChangeAspect="1" noChangeArrowheads="1"/>
            </p:cNvPicPr>
            <p:nvPr/>
          </p:nvPicPr>
          <p:blipFill>
            <a:blip r:embed="rId1" cstate="email"/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1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274" name="矩形 19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blipFill dpi="0" rotWithShape="1">
            <a:blip r:embed="rId2" cstate="email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275" name="矩形 21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solidFill>
            <a:schemeClr val="bg1">
              <a:alpha val="14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276" name="文本框 22"/>
          <p:cNvPicPr>
            <a:picLocks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30164" y="605155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7" name="文本框 23"/>
          <p:cNvPicPr>
            <a:picLocks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255590" y="1463995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278" name="直接连接符 25"/>
          <p:cNvCxnSpPr>
            <a:cxnSpLocks noChangeShapeType="1"/>
          </p:cNvCxnSpPr>
          <p:nvPr/>
        </p:nvCxnSpPr>
        <p:spPr bwMode="auto">
          <a:xfrm>
            <a:off x="407988" y="1468755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0" name="直接连接符 30"/>
          <p:cNvCxnSpPr>
            <a:cxnSpLocks noChangeShapeType="1"/>
          </p:cNvCxnSpPr>
          <p:nvPr/>
        </p:nvCxnSpPr>
        <p:spPr bwMode="auto">
          <a:xfrm>
            <a:off x="0" y="2049780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1" name="直接连接符 31"/>
          <p:cNvCxnSpPr>
            <a:cxnSpLocks noChangeShapeType="1"/>
          </p:cNvCxnSpPr>
          <p:nvPr/>
        </p:nvCxnSpPr>
        <p:spPr bwMode="auto">
          <a:xfrm>
            <a:off x="0" y="4999355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282" name="组合 5"/>
          <p:cNvGrpSpPr/>
          <p:nvPr/>
        </p:nvGrpSpPr>
        <p:grpSpPr bwMode="auto">
          <a:xfrm>
            <a:off x="0" y="2397443"/>
            <a:ext cx="12192000" cy="1479550"/>
            <a:chOff x="0" y="0"/>
            <a:chExt cx="12192000" cy="1480457"/>
          </a:xfrm>
        </p:grpSpPr>
        <p:sp>
          <p:nvSpPr>
            <p:cNvPr id="11283" name="弧形 44"/>
            <p:cNvSpPr/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11284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5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286" name="组合 74"/>
          <p:cNvGrpSpPr/>
          <p:nvPr/>
        </p:nvGrpSpPr>
        <p:grpSpPr bwMode="auto">
          <a:xfrm>
            <a:off x="5475290" y="2506982"/>
            <a:ext cx="1247775" cy="1249363"/>
            <a:chOff x="0" y="0"/>
            <a:chExt cx="1248318" cy="1248318"/>
          </a:xfrm>
        </p:grpSpPr>
        <p:sp>
          <p:nvSpPr>
            <p:cNvPr id="11287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88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73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5</a:t>
              </a:r>
              <a:endParaRPr lang="en-US" altLang="zh-CN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1290" name="文本框 66"/>
          <p:cNvSpPr txBox="1">
            <a:spLocks noChangeArrowheads="1"/>
          </p:cNvSpPr>
          <p:nvPr/>
        </p:nvSpPr>
        <p:spPr bwMode="auto">
          <a:xfrm>
            <a:off x="4843145" y="3827780"/>
            <a:ext cx="2519045" cy="701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功能实现</a:t>
            </a:r>
            <a:endParaRPr lang="zh-CN" sz="40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员工登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8305" y="1162050"/>
            <a:ext cx="10443210" cy="5353050"/>
          </a:xfrm>
          <a:prstGeom prst="rect">
            <a:avLst/>
          </a:prstGeom>
        </p:spPr>
      </p:pic>
      <p:sp>
        <p:nvSpPr>
          <p:cNvPr id="7171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172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3" name="文本框 12"/>
          <p:cNvSpPr txBox="1">
            <a:spLocks noChangeArrowheads="1"/>
          </p:cNvSpPr>
          <p:nvPr/>
        </p:nvSpPr>
        <p:spPr bwMode="auto">
          <a:xfrm>
            <a:off x="398463" y="247651"/>
            <a:ext cx="59055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01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717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175" name="文本框 15"/>
          <p:cNvPicPr>
            <a:picLocks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177" name="组合 37"/>
          <p:cNvGrpSpPr/>
          <p:nvPr/>
        </p:nvGrpSpPr>
        <p:grpSpPr bwMode="auto">
          <a:xfrm>
            <a:off x="7144070" y="2081530"/>
            <a:ext cx="4879974" cy="2597150"/>
            <a:chOff x="1" y="-48888"/>
            <a:chExt cx="4879241" cy="2596799"/>
          </a:xfrm>
        </p:grpSpPr>
        <p:grpSp>
          <p:nvGrpSpPr>
            <p:cNvPr id="7178" name="组合 21"/>
            <p:cNvGrpSpPr/>
            <p:nvPr/>
          </p:nvGrpSpPr>
          <p:grpSpPr bwMode="auto">
            <a:xfrm>
              <a:off x="1" y="-48888"/>
              <a:ext cx="4879241" cy="2596799"/>
              <a:chOff x="1" y="-48888"/>
              <a:chExt cx="4879241" cy="2596799"/>
            </a:xfrm>
          </p:grpSpPr>
          <p:sp>
            <p:nvSpPr>
              <p:cNvPr id="7179" name="矩形 19"/>
              <p:cNvSpPr>
                <a:spLocks noChangeArrowheads="1"/>
              </p:cNvSpPr>
              <p:nvPr/>
            </p:nvSpPr>
            <p:spPr bwMode="auto">
              <a:xfrm>
                <a:off x="577763" y="-48888"/>
                <a:ext cx="4301479" cy="2596799"/>
              </a:xfrm>
              <a:prstGeom prst="rect">
                <a:avLst/>
              </a:prstGeom>
              <a:solidFill>
                <a:srgbClr val="1E6991">
                  <a:alpha val="82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180" name="等腰三角形 20"/>
              <p:cNvSpPr>
                <a:spLocks noChangeArrowheads="1"/>
              </p:cNvSpPr>
              <p:nvPr/>
            </p:nvSpPr>
            <p:spPr bwMode="auto">
              <a:xfrm rot="16200000">
                <a:off x="-46035" y="1009518"/>
                <a:ext cx="669834" cy="577763"/>
              </a:xfrm>
              <a:prstGeom prst="triangle">
                <a:avLst>
                  <a:gd name="adj" fmla="val 50000"/>
                </a:avLst>
              </a:prstGeom>
              <a:solidFill>
                <a:srgbClr val="1E6991">
                  <a:alpha val="82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7181" name="文本框 22"/>
            <p:cNvSpPr txBox="1">
              <a:spLocks noChangeArrowheads="1"/>
            </p:cNvSpPr>
            <p:nvPr/>
          </p:nvSpPr>
          <p:spPr bwMode="auto">
            <a:xfrm>
              <a:off x="791429" y="379882"/>
              <a:ext cx="3810000" cy="457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eaLnBrk="1" hangingPunct="1"/>
              <a:r>
                <a:rPr lang="zh-CN" altLang="en-US" sz="2400" b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员工登录</a:t>
              </a:r>
              <a:endPara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182" name="矩形 23"/>
            <p:cNvSpPr>
              <a:spLocks noChangeArrowheads="1"/>
            </p:cNvSpPr>
            <p:nvPr/>
          </p:nvSpPr>
          <p:spPr bwMode="auto">
            <a:xfrm>
              <a:off x="791429" y="990620"/>
              <a:ext cx="4008119" cy="944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/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</a:rPr>
                <a:t>员工使用唯一手机号作为账号登陆，并且输入密码，密码采用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</a:rPr>
                <a:t>MD5</a:t>
              </a:r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</a:rPr>
                <a:t>加密方式，</a:t>
              </a:r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  <a:sym typeface="+mn-ea"/>
                </a:rPr>
                <a:t>验证数据库数据成功后，进入员工主页面。</a:t>
              </a:r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</a:endParaRPr>
            </a:p>
            <a:p>
              <a:pPr eaLnBrk="1" hangingPunct="1"/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</a:rPr>
                <a:t>附带学生登陆链接</a:t>
              </a:r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290" y="415609"/>
            <a:ext cx="46116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员工登陆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85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员工登陆主页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1005" y="1076960"/>
            <a:ext cx="10058400" cy="5560695"/>
          </a:xfrm>
          <a:prstGeom prst="rect">
            <a:avLst/>
          </a:prstGeom>
        </p:spPr>
      </p:pic>
      <p:sp>
        <p:nvSpPr>
          <p:cNvPr id="7171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172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3" name="文本框 12"/>
          <p:cNvSpPr txBox="1">
            <a:spLocks noChangeArrowheads="1"/>
          </p:cNvSpPr>
          <p:nvPr/>
        </p:nvSpPr>
        <p:spPr bwMode="auto">
          <a:xfrm>
            <a:off x="398463" y="247651"/>
            <a:ext cx="590551" cy="48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1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717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175" name="文本框 15"/>
          <p:cNvPicPr>
            <a:picLocks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177" name="组合 37"/>
          <p:cNvGrpSpPr/>
          <p:nvPr/>
        </p:nvGrpSpPr>
        <p:grpSpPr bwMode="auto">
          <a:xfrm>
            <a:off x="6686870" y="4234180"/>
            <a:ext cx="4879975" cy="1089660"/>
            <a:chOff x="1" y="963165"/>
            <a:chExt cx="4879242" cy="1089513"/>
          </a:xfrm>
        </p:grpSpPr>
        <p:grpSp>
          <p:nvGrpSpPr>
            <p:cNvPr id="7178" name="组合 21"/>
            <p:cNvGrpSpPr/>
            <p:nvPr/>
          </p:nvGrpSpPr>
          <p:grpSpPr bwMode="auto">
            <a:xfrm>
              <a:off x="1" y="963165"/>
              <a:ext cx="4879242" cy="1089513"/>
              <a:chOff x="1" y="963165"/>
              <a:chExt cx="4879242" cy="1089513"/>
            </a:xfrm>
          </p:grpSpPr>
          <p:sp>
            <p:nvSpPr>
              <p:cNvPr id="7179" name="矩形 19"/>
              <p:cNvSpPr>
                <a:spLocks noChangeArrowheads="1"/>
              </p:cNvSpPr>
              <p:nvPr/>
            </p:nvSpPr>
            <p:spPr bwMode="auto">
              <a:xfrm>
                <a:off x="723792" y="963165"/>
                <a:ext cx="4155451" cy="1089513"/>
              </a:xfrm>
              <a:prstGeom prst="rect">
                <a:avLst/>
              </a:prstGeom>
              <a:solidFill>
                <a:srgbClr val="1E6991">
                  <a:alpha val="82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180" name="等腰三角形 20"/>
              <p:cNvSpPr>
                <a:spLocks noChangeArrowheads="1"/>
              </p:cNvSpPr>
              <p:nvPr/>
            </p:nvSpPr>
            <p:spPr bwMode="auto">
              <a:xfrm rot="16200000">
                <a:off x="-46035" y="1009518"/>
                <a:ext cx="669834" cy="577763"/>
              </a:xfrm>
              <a:prstGeom prst="triangle">
                <a:avLst>
                  <a:gd name="adj" fmla="val 50000"/>
                </a:avLst>
              </a:prstGeom>
              <a:solidFill>
                <a:srgbClr val="1E6991">
                  <a:alpha val="82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7182" name="矩形 23"/>
            <p:cNvSpPr>
              <a:spLocks noChangeArrowheads="1"/>
            </p:cNvSpPr>
            <p:nvPr/>
          </p:nvSpPr>
          <p:spPr bwMode="auto">
            <a:xfrm>
              <a:off x="791429" y="990620"/>
              <a:ext cx="4008119" cy="731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/>
              <a:r>
                <a:rPr lang="zh-CN" sz="1400">
                  <a:solidFill>
                    <a:schemeClr val="bg1"/>
                  </a:solidFill>
                  <a:latin typeface="Arial" panose="020B0604020202020204" pitchFamily="34" charset="0"/>
                </a:rPr>
                <a:t>主页公告栏采用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</a:rPr>
                <a:t>jquery</a:t>
              </a:r>
              <a:r>
                <a:rPr lang="zh-CN" sz="1400">
                  <a:solidFill>
                    <a:schemeClr val="bg1"/>
                  </a:solidFill>
                  <a:latin typeface="Arial" panose="020B0604020202020204" pitchFamily="34" charset="0"/>
                </a:rPr>
                <a:t>图片轮播，标题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</a:rPr>
                <a:t>/</a:t>
              </a:r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</a:rPr>
                <a:t>描述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</a:rPr>
                <a:t>/</a:t>
              </a:r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</a:rPr>
                <a:t>日期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</a:rPr>
                <a:t>/</a:t>
              </a:r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</a:rPr>
                <a:t>发布人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</a:rPr>
                <a:t>/</a:t>
              </a:r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</a:rPr>
                <a:t>都从数据库循环迭代输出，根据日期排序。</a:t>
              </a:r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605" y="415925"/>
            <a:ext cx="224980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eaLnBrk="1" hangingPunct="1"/>
            <a:r>
              <a:rPr lang="en-US" sz="140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主页显示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85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9220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21" name="文本框 12"/>
          <p:cNvSpPr txBox="1">
            <a:spLocks noChangeArrowheads="1"/>
          </p:cNvSpPr>
          <p:nvPr/>
        </p:nvSpPr>
        <p:spPr bwMode="auto">
          <a:xfrm>
            <a:off x="358140" y="236855"/>
            <a:ext cx="628650" cy="48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2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9222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223" name="文本框 15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36" name="圆角矩形 16"/>
          <p:cNvSpPr>
            <a:spLocks noChangeArrowheads="1"/>
          </p:cNvSpPr>
          <p:nvPr/>
        </p:nvSpPr>
        <p:spPr bwMode="auto">
          <a:xfrm>
            <a:off x="4993005" y="4406900"/>
            <a:ext cx="1174750" cy="1176020"/>
          </a:xfrm>
          <a:prstGeom prst="roundRect">
            <a:avLst>
              <a:gd name="adj" fmla="val 12069"/>
            </a:avLst>
          </a:prstGeom>
          <a:noFill/>
          <a:ln w="15875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9237" name="组合 53"/>
          <p:cNvGrpSpPr/>
          <p:nvPr/>
        </p:nvGrpSpPr>
        <p:grpSpPr bwMode="auto">
          <a:xfrm rot="0">
            <a:off x="5114925" y="4631055"/>
            <a:ext cx="930910" cy="709930"/>
            <a:chOff x="0" y="0"/>
            <a:chExt cx="1074482" cy="818693"/>
          </a:xfrm>
        </p:grpSpPr>
        <p:sp>
          <p:nvSpPr>
            <p:cNvPr id="9238" name="Freeform 16"/>
            <p:cNvSpPr>
              <a:spLocks noEditPoints="1"/>
            </p:cNvSpPr>
            <p:nvPr/>
          </p:nvSpPr>
          <p:spPr bwMode="auto">
            <a:xfrm>
              <a:off x="1711" y="0"/>
              <a:ext cx="1071916" cy="775920"/>
            </a:xfrm>
            <a:custGeom>
              <a:avLst/>
              <a:gdLst>
                <a:gd name="T0" fmla="*/ 54 w 2138"/>
                <a:gd name="T1" fmla="*/ 1548 h 1548"/>
                <a:gd name="T2" fmla="*/ 2084 w 2138"/>
                <a:gd name="T3" fmla="*/ 1548 h 1548"/>
                <a:gd name="T4" fmla="*/ 2129 w 2138"/>
                <a:gd name="T5" fmla="*/ 1521 h 1548"/>
                <a:gd name="T6" fmla="*/ 2126 w 2138"/>
                <a:gd name="T7" fmla="*/ 1470 h 1548"/>
                <a:gd name="T8" fmla="*/ 1910 w 2138"/>
                <a:gd name="T9" fmla="*/ 1155 h 1548"/>
                <a:gd name="T10" fmla="*/ 1910 w 2138"/>
                <a:gd name="T11" fmla="*/ 51 h 1548"/>
                <a:gd name="T12" fmla="*/ 1860 w 2138"/>
                <a:gd name="T13" fmla="*/ 0 h 1548"/>
                <a:gd name="T14" fmla="*/ 278 w 2138"/>
                <a:gd name="T15" fmla="*/ 0 h 1548"/>
                <a:gd name="T16" fmla="*/ 228 w 2138"/>
                <a:gd name="T17" fmla="*/ 51 h 1548"/>
                <a:gd name="T18" fmla="*/ 228 w 2138"/>
                <a:gd name="T19" fmla="*/ 1155 h 1548"/>
                <a:gd name="T20" fmla="*/ 12 w 2138"/>
                <a:gd name="T21" fmla="*/ 1470 h 1548"/>
                <a:gd name="T22" fmla="*/ 9 w 2138"/>
                <a:gd name="T23" fmla="*/ 1521 h 1548"/>
                <a:gd name="T24" fmla="*/ 54 w 2138"/>
                <a:gd name="T25" fmla="*/ 1548 h 1548"/>
                <a:gd name="T26" fmla="*/ 328 w 2138"/>
                <a:gd name="T27" fmla="*/ 101 h 1548"/>
                <a:gd name="T28" fmla="*/ 1809 w 2138"/>
                <a:gd name="T29" fmla="*/ 101 h 1548"/>
                <a:gd name="T30" fmla="*/ 1809 w 2138"/>
                <a:gd name="T31" fmla="*/ 1120 h 1548"/>
                <a:gd name="T32" fmla="*/ 328 w 2138"/>
                <a:gd name="T33" fmla="*/ 1120 h 1548"/>
                <a:gd name="T34" fmla="*/ 328 w 2138"/>
                <a:gd name="T35" fmla="*/ 101 h 1548"/>
                <a:gd name="T36" fmla="*/ 304 w 2138"/>
                <a:gd name="T37" fmla="*/ 1221 h 1548"/>
                <a:gd name="T38" fmla="*/ 1833 w 2138"/>
                <a:gd name="T39" fmla="*/ 1221 h 1548"/>
                <a:gd name="T40" fmla="*/ 1989 w 2138"/>
                <a:gd name="T41" fmla="*/ 1448 h 1548"/>
                <a:gd name="T42" fmla="*/ 149 w 2138"/>
                <a:gd name="T43" fmla="*/ 1448 h 1548"/>
                <a:gd name="T44" fmla="*/ 304 w 2138"/>
                <a:gd name="T45" fmla="*/ 1221 h 1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38" h="1548">
                  <a:moveTo>
                    <a:pt x="54" y="1548"/>
                  </a:moveTo>
                  <a:cubicBezTo>
                    <a:pt x="2084" y="1548"/>
                    <a:pt x="2084" y="1548"/>
                    <a:pt x="2084" y="1548"/>
                  </a:cubicBezTo>
                  <a:cubicBezTo>
                    <a:pt x="2103" y="1548"/>
                    <a:pt x="2120" y="1538"/>
                    <a:pt x="2129" y="1521"/>
                  </a:cubicBezTo>
                  <a:cubicBezTo>
                    <a:pt x="2138" y="1505"/>
                    <a:pt x="2136" y="1485"/>
                    <a:pt x="2126" y="1470"/>
                  </a:cubicBezTo>
                  <a:cubicBezTo>
                    <a:pt x="1910" y="1155"/>
                    <a:pt x="1910" y="1155"/>
                    <a:pt x="1910" y="1155"/>
                  </a:cubicBezTo>
                  <a:cubicBezTo>
                    <a:pt x="1910" y="51"/>
                    <a:pt x="1910" y="51"/>
                    <a:pt x="1910" y="51"/>
                  </a:cubicBezTo>
                  <a:cubicBezTo>
                    <a:pt x="1910" y="23"/>
                    <a:pt x="1888" y="0"/>
                    <a:pt x="1860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50" y="0"/>
                    <a:pt x="228" y="23"/>
                    <a:pt x="228" y="51"/>
                  </a:cubicBezTo>
                  <a:cubicBezTo>
                    <a:pt x="228" y="1155"/>
                    <a:pt x="228" y="1155"/>
                    <a:pt x="228" y="1155"/>
                  </a:cubicBezTo>
                  <a:cubicBezTo>
                    <a:pt x="12" y="1470"/>
                    <a:pt x="12" y="1470"/>
                    <a:pt x="12" y="1470"/>
                  </a:cubicBezTo>
                  <a:cubicBezTo>
                    <a:pt x="1" y="1485"/>
                    <a:pt x="0" y="1505"/>
                    <a:pt x="9" y="1521"/>
                  </a:cubicBezTo>
                  <a:cubicBezTo>
                    <a:pt x="17" y="1538"/>
                    <a:pt x="35" y="1548"/>
                    <a:pt x="54" y="1548"/>
                  </a:cubicBezTo>
                  <a:close/>
                  <a:moveTo>
                    <a:pt x="328" y="101"/>
                  </a:moveTo>
                  <a:cubicBezTo>
                    <a:pt x="1809" y="101"/>
                    <a:pt x="1809" y="101"/>
                    <a:pt x="1809" y="101"/>
                  </a:cubicBezTo>
                  <a:cubicBezTo>
                    <a:pt x="1809" y="1120"/>
                    <a:pt x="1809" y="1120"/>
                    <a:pt x="1809" y="1120"/>
                  </a:cubicBezTo>
                  <a:cubicBezTo>
                    <a:pt x="328" y="1120"/>
                    <a:pt x="328" y="1120"/>
                    <a:pt x="328" y="1120"/>
                  </a:cubicBezTo>
                  <a:lnTo>
                    <a:pt x="328" y="101"/>
                  </a:lnTo>
                  <a:close/>
                  <a:moveTo>
                    <a:pt x="304" y="1221"/>
                  </a:moveTo>
                  <a:cubicBezTo>
                    <a:pt x="1833" y="1221"/>
                    <a:pt x="1833" y="1221"/>
                    <a:pt x="1833" y="1221"/>
                  </a:cubicBezTo>
                  <a:cubicBezTo>
                    <a:pt x="1989" y="1448"/>
                    <a:pt x="1989" y="1448"/>
                    <a:pt x="1989" y="1448"/>
                  </a:cubicBezTo>
                  <a:cubicBezTo>
                    <a:pt x="149" y="1448"/>
                    <a:pt x="149" y="1448"/>
                    <a:pt x="149" y="1448"/>
                  </a:cubicBezTo>
                  <a:lnTo>
                    <a:pt x="304" y="1221"/>
                  </a:ln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9" name="Freeform 17"/>
            <p:cNvSpPr/>
            <p:nvPr/>
          </p:nvSpPr>
          <p:spPr bwMode="auto">
            <a:xfrm>
              <a:off x="129177" y="675828"/>
              <a:ext cx="50473" cy="24809"/>
            </a:xfrm>
            <a:custGeom>
              <a:avLst/>
              <a:gdLst>
                <a:gd name="T0" fmla="*/ 76 w 101"/>
                <a:gd name="T1" fmla="*/ 0 h 50"/>
                <a:gd name="T2" fmla="*/ 25 w 101"/>
                <a:gd name="T3" fmla="*/ 0 h 50"/>
                <a:gd name="T4" fmla="*/ 0 w 101"/>
                <a:gd name="T5" fmla="*/ 25 h 50"/>
                <a:gd name="T6" fmla="*/ 25 w 101"/>
                <a:gd name="T7" fmla="*/ 50 h 50"/>
                <a:gd name="T8" fmla="*/ 76 w 101"/>
                <a:gd name="T9" fmla="*/ 50 h 50"/>
                <a:gd name="T10" fmla="*/ 101 w 101"/>
                <a:gd name="T11" fmla="*/ 25 h 50"/>
                <a:gd name="T12" fmla="*/ 76 w 101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50">
                  <a:moveTo>
                    <a:pt x="76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89" y="50"/>
                    <a:pt x="101" y="39"/>
                    <a:pt x="101" y="25"/>
                  </a:cubicBezTo>
                  <a:cubicBezTo>
                    <a:pt x="101" y="11"/>
                    <a:pt x="89" y="0"/>
                    <a:pt x="76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0" name="Freeform 18"/>
            <p:cNvSpPr/>
            <p:nvPr/>
          </p:nvSpPr>
          <p:spPr bwMode="auto">
            <a:xfrm>
              <a:off x="500455" y="675828"/>
              <a:ext cx="74427" cy="24809"/>
            </a:xfrm>
            <a:custGeom>
              <a:avLst/>
              <a:gdLst>
                <a:gd name="T0" fmla="*/ 124 w 150"/>
                <a:gd name="T1" fmla="*/ 0 h 50"/>
                <a:gd name="T2" fmla="*/ 26 w 150"/>
                <a:gd name="T3" fmla="*/ 0 h 50"/>
                <a:gd name="T4" fmla="*/ 0 w 150"/>
                <a:gd name="T5" fmla="*/ 25 h 50"/>
                <a:gd name="T6" fmla="*/ 26 w 150"/>
                <a:gd name="T7" fmla="*/ 50 h 50"/>
                <a:gd name="T8" fmla="*/ 124 w 150"/>
                <a:gd name="T9" fmla="*/ 50 h 50"/>
                <a:gd name="T10" fmla="*/ 150 w 150"/>
                <a:gd name="T11" fmla="*/ 25 h 50"/>
                <a:gd name="T12" fmla="*/ 124 w 15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50">
                  <a:moveTo>
                    <a:pt x="124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6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38" y="50"/>
                    <a:pt x="150" y="39"/>
                    <a:pt x="150" y="25"/>
                  </a:cubicBezTo>
                  <a:cubicBezTo>
                    <a:pt x="150" y="11"/>
                    <a:pt x="138" y="0"/>
                    <a:pt x="124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1" name="Freeform 19"/>
            <p:cNvSpPr/>
            <p:nvPr/>
          </p:nvSpPr>
          <p:spPr bwMode="auto">
            <a:xfrm>
              <a:off x="599691" y="675828"/>
              <a:ext cx="74427" cy="24809"/>
            </a:xfrm>
            <a:custGeom>
              <a:avLst/>
              <a:gdLst>
                <a:gd name="T0" fmla="*/ 124 w 149"/>
                <a:gd name="T1" fmla="*/ 0 h 50"/>
                <a:gd name="T2" fmla="*/ 25 w 149"/>
                <a:gd name="T3" fmla="*/ 0 h 50"/>
                <a:gd name="T4" fmla="*/ 0 w 149"/>
                <a:gd name="T5" fmla="*/ 25 h 50"/>
                <a:gd name="T6" fmla="*/ 25 w 149"/>
                <a:gd name="T7" fmla="*/ 50 h 50"/>
                <a:gd name="T8" fmla="*/ 124 w 149"/>
                <a:gd name="T9" fmla="*/ 50 h 50"/>
                <a:gd name="T10" fmla="*/ 149 w 149"/>
                <a:gd name="T11" fmla="*/ 25 h 50"/>
                <a:gd name="T12" fmla="*/ 124 w 149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50">
                  <a:moveTo>
                    <a:pt x="124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38" y="50"/>
                    <a:pt x="149" y="39"/>
                    <a:pt x="149" y="25"/>
                  </a:cubicBezTo>
                  <a:cubicBezTo>
                    <a:pt x="149" y="11"/>
                    <a:pt x="138" y="0"/>
                    <a:pt x="124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2" name="Freeform 20"/>
            <p:cNvSpPr/>
            <p:nvPr/>
          </p:nvSpPr>
          <p:spPr bwMode="auto">
            <a:xfrm>
              <a:off x="401220" y="675828"/>
              <a:ext cx="75282" cy="24809"/>
            </a:xfrm>
            <a:custGeom>
              <a:avLst/>
              <a:gdLst>
                <a:gd name="T0" fmla="*/ 124 w 149"/>
                <a:gd name="T1" fmla="*/ 0 h 50"/>
                <a:gd name="T2" fmla="*/ 25 w 149"/>
                <a:gd name="T3" fmla="*/ 0 h 50"/>
                <a:gd name="T4" fmla="*/ 0 w 149"/>
                <a:gd name="T5" fmla="*/ 25 h 50"/>
                <a:gd name="T6" fmla="*/ 25 w 149"/>
                <a:gd name="T7" fmla="*/ 50 h 50"/>
                <a:gd name="T8" fmla="*/ 124 w 149"/>
                <a:gd name="T9" fmla="*/ 50 h 50"/>
                <a:gd name="T10" fmla="*/ 149 w 149"/>
                <a:gd name="T11" fmla="*/ 25 h 50"/>
                <a:gd name="T12" fmla="*/ 124 w 149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50">
                  <a:moveTo>
                    <a:pt x="124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38" y="50"/>
                    <a:pt x="149" y="39"/>
                    <a:pt x="149" y="25"/>
                  </a:cubicBezTo>
                  <a:cubicBezTo>
                    <a:pt x="149" y="11"/>
                    <a:pt x="138" y="0"/>
                    <a:pt x="124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3" name="Freeform 21"/>
            <p:cNvSpPr/>
            <p:nvPr/>
          </p:nvSpPr>
          <p:spPr bwMode="auto">
            <a:xfrm>
              <a:off x="301984" y="675828"/>
              <a:ext cx="75282" cy="24809"/>
            </a:xfrm>
            <a:custGeom>
              <a:avLst/>
              <a:gdLst>
                <a:gd name="T0" fmla="*/ 124 w 150"/>
                <a:gd name="T1" fmla="*/ 0 h 50"/>
                <a:gd name="T2" fmla="*/ 26 w 150"/>
                <a:gd name="T3" fmla="*/ 0 h 50"/>
                <a:gd name="T4" fmla="*/ 0 w 150"/>
                <a:gd name="T5" fmla="*/ 25 h 50"/>
                <a:gd name="T6" fmla="*/ 26 w 150"/>
                <a:gd name="T7" fmla="*/ 50 h 50"/>
                <a:gd name="T8" fmla="*/ 124 w 150"/>
                <a:gd name="T9" fmla="*/ 50 h 50"/>
                <a:gd name="T10" fmla="*/ 150 w 150"/>
                <a:gd name="T11" fmla="*/ 25 h 50"/>
                <a:gd name="T12" fmla="*/ 124 w 150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50">
                  <a:moveTo>
                    <a:pt x="124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6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38" y="50"/>
                    <a:pt x="150" y="39"/>
                    <a:pt x="150" y="25"/>
                  </a:cubicBezTo>
                  <a:cubicBezTo>
                    <a:pt x="150" y="11"/>
                    <a:pt x="138" y="0"/>
                    <a:pt x="124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4" name="Freeform 22"/>
            <p:cNvSpPr/>
            <p:nvPr/>
          </p:nvSpPr>
          <p:spPr bwMode="auto">
            <a:xfrm>
              <a:off x="203604" y="675828"/>
              <a:ext cx="74427" cy="24809"/>
            </a:xfrm>
            <a:custGeom>
              <a:avLst/>
              <a:gdLst>
                <a:gd name="T0" fmla="*/ 124 w 149"/>
                <a:gd name="T1" fmla="*/ 0 h 50"/>
                <a:gd name="T2" fmla="*/ 25 w 149"/>
                <a:gd name="T3" fmla="*/ 0 h 50"/>
                <a:gd name="T4" fmla="*/ 0 w 149"/>
                <a:gd name="T5" fmla="*/ 25 h 50"/>
                <a:gd name="T6" fmla="*/ 25 w 149"/>
                <a:gd name="T7" fmla="*/ 50 h 50"/>
                <a:gd name="T8" fmla="*/ 124 w 149"/>
                <a:gd name="T9" fmla="*/ 50 h 50"/>
                <a:gd name="T10" fmla="*/ 149 w 149"/>
                <a:gd name="T11" fmla="*/ 25 h 50"/>
                <a:gd name="T12" fmla="*/ 124 w 149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50">
                  <a:moveTo>
                    <a:pt x="124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38" y="50"/>
                    <a:pt x="149" y="39"/>
                    <a:pt x="149" y="25"/>
                  </a:cubicBezTo>
                  <a:cubicBezTo>
                    <a:pt x="149" y="11"/>
                    <a:pt x="138" y="0"/>
                    <a:pt x="124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5" name="Freeform 23"/>
            <p:cNvSpPr/>
            <p:nvPr/>
          </p:nvSpPr>
          <p:spPr bwMode="auto">
            <a:xfrm>
              <a:off x="698071" y="675828"/>
              <a:ext cx="74427" cy="24809"/>
            </a:xfrm>
            <a:custGeom>
              <a:avLst/>
              <a:gdLst>
                <a:gd name="T0" fmla="*/ 124 w 149"/>
                <a:gd name="T1" fmla="*/ 0 h 50"/>
                <a:gd name="T2" fmla="*/ 25 w 149"/>
                <a:gd name="T3" fmla="*/ 0 h 50"/>
                <a:gd name="T4" fmla="*/ 0 w 149"/>
                <a:gd name="T5" fmla="*/ 25 h 50"/>
                <a:gd name="T6" fmla="*/ 25 w 149"/>
                <a:gd name="T7" fmla="*/ 50 h 50"/>
                <a:gd name="T8" fmla="*/ 124 w 149"/>
                <a:gd name="T9" fmla="*/ 50 h 50"/>
                <a:gd name="T10" fmla="*/ 149 w 149"/>
                <a:gd name="T11" fmla="*/ 25 h 50"/>
                <a:gd name="T12" fmla="*/ 124 w 149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50">
                  <a:moveTo>
                    <a:pt x="124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38" y="50"/>
                    <a:pt x="149" y="39"/>
                    <a:pt x="149" y="25"/>
                  </a:cubicBezTo>
                  <a:cubicBezTo>
                    <a:pt x="149" y="11"/>
                    <a:pt x="138" y="0"/>
                    <a:pt x="124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6" name="Freeform 24"/>
            <p:cNvSpPr/>
            <p:nvPr/>
          </p:nvSpPr>
          <p:spPr bwMode="auto">
            <a:xfrm>
              <a:off x="797307" y="675828"/>
              <a:ext cx="74427" cy="24809"/>
            </a:xfrm>
            <a:custGeom>
              <a:avLst/>
              <a:gdLst>
                <a:gd name="T0" fmla="*/ 124 w 149"/>
                <a:gd name="T1" fmla="*/ 0 h 50"/>
                <a:gd name="T2" fmla="*/ 25 w 149"/>
                <a:gd name="T3" fmla="*/ 0 h 50"/>
                <a:gd name="T4" fmla="*/ 0 w 149"/>
                <a:gd name="T5" fmla="*/ 25 h 50"/>
                <a:gd name="T6" fmla="*/ 25 w 149"/>
                <a:gd name="T7" fmla="*/ 50 h 50"/>
                <a:gd name="T8" fmla="*/ 124 w 149"/>
                <a:gd name="T9" fmla="*/ 50 h 50"/>
                <a:gd name="T10" fmla="*/ 149 w 149"/>
                <a:gd name="T11" fmla="*/ 25 h 50"/>
                <a:gd name="T12" fmla="*/ 124 w 149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50">
                  <a:moveTo>
                    <a:pt x="124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38" y="50"/>
                    <a:pt x="149" y="39"/>
                    <a:pt x="149" y="25"/>
                  </a:cubicBezTo>
                  <a:cubicBezTo>
                    <a:pt x="149" y="11"/>
                    <a:pt x="138" y="0"/>
                    <a:pt x="124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7" name="Freeform 25"/>
            <p:cNvSpPr/>
            <p:nvPr/>
          </p:nvSpPr>
          <p:spPr bwMode="auto">
            <a:xfrm>
              <a:off x="895687" y="675828"/>
              <a:ext cx="50473" cy="24809"/>
            </a:xfrm>
            <a:custGeom>
              <a:avLst/>
              <a:gdLst>
                <a:gd name="T0" fmla="*/ 76 w 101"/>
                <a:gd name="T1" fmla="*/ 0 h 50"/>
                <a:gd name="T2" fmla="*/ 25 w 101"/>
                <a:gd name="T3" fmla="*/ 0 h 50"/>
                <a:gd name="T4" fmla="*/ 0 w 101"/>
                <a:gd name="T5" fmla="*/ 25 h 50"/>
                <a:gd name="T6" fmla="*/ 25 w 101"/>
                <a:gd name="T7" fmla="*/ 50 h 50"/>
                <a:gd name="T8" fmla="*/ 76 w 101"/>
                <a:gd name="T9" fmla="*/ 50 h 50"/>
                <a:gd name="T10" fmla="*/ 101 w 101"/>
                <a:gd name="T11" fmla="*/ 25 h 50"/>
                <a:gd name="T12" fmla="*/ 76 w 101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50">
                  <a:moveTo>
                    <a:pt x="76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5" y="50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90" y="50"/>
                    <a:pt x="101" y="39"/>
                    <a:pt x="101" y="25"/>
                  </a:cubicBezTo>
                  <a:cubicBezTo>
                    <a:pt x="101" y="11"/>
                    <a:pt x="90" y="0"/>
                    <a:pt x="76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8" name="Freeform 26"/>
            <p:cNvSpPr/>
            <p:nvPr/>
          </p:nvSpPr>
          <p:spPr bwMode="auto">
            <a:xfrm>
              <a:off x="158263" y="633054"/>
              <a:ext cx="50473" cy="24809"/>
            </a:xfrm>
            <a:custGeom>
              <a:avLst/>
              <a:gdLst>
                <a:gd name="T0" fmla="*/ 101 w 101"/>
                <a:gd name="T1" fmla="*/ 25 h 50"/>
                <a:gd name="T2" fmla="*/ 76 w 101"/>
                <a:gd name="T3" fmla="*/ 0 h 50"/>
                <a:gd name="T4" fmla="*/ 26 w 101"/>
                <a:gd name="T5" fmla="*/ 0 h 50"/>
                <a:gd name="T6" fmla="*/ 0 w 101"/>
                <a:gd name="T7" fmla="*/ 25 h 50"/>
                <a:gd name="T8" fmla="*/ 26 w 101"/>
                <a:gd name="T9" fmla="*/ 50 h 50"/>
                <a:gd name="T10" fmla="*/ 76 w 101"/>
                <a:gd name="T11" fmla="*/ 50 h 50"/>
                <a:gd name="T12" fmla="*/ 101 w 101"/>
                <a:gd name="T13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50">
                  <a:moveTo>
                    <a:pt x="101" y="25"/>
                  </a:moveTo>
                  <a:cubicBezTo>
                    <a:pt x="101" y="11"/>
                    <a:pt x="90" y="0"/>
                    <a:pt x="7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6" y="50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90" y="50"/>
                    <a:pt x="101" y="39"/>
                    <a:pt x="101" y="25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9" name="Freeform 27"/>
            <p:cNvSpPr/>
            <p:nvPr/>
          </p:nvSpPr>
          <p:spPr bwMode="auto">
            <a:xfrm>
              <a:off x="340481" y="633054"/>
              <a:ext cx="78704" cy="24809"/>
            </a:xfrm>
            <a:custGeom>
              <a:avLst/>
              <a:gdLst>
                <a:gd name="T0" fmla="*/ 26 w 156"/>
                <a:gd name="T1" fmla="*/ 50 h 50"/>
                <a:gd name="T2" fmla="*/ 131 w 156"/>
                <a:gd name="T3" fmla="*/ 50 h 50"/>
                <a:gd name="T4" fmla="*/ 156 w 156"/>
                <a:gd name="T5" fmla="*/ 25 h 50"/>
                <a:gd name="T6" fmla="*/ 131 w 156"/>
                <a:gd name="T7" fmla="*/ 0 h 50"/>
                <a:gd name="T8" fmla="*/ 26 w 156"/>
                <a:gd name="T9" fmla="*/ 0 h 50"/>
                <a:gd name="T10" fmla="*/ 0 w 156"/>
                <a:gd name="T11" fmla="*/ 25 h 50"/>
                <a:gd name="T12" fmla="*/ 26 w 156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50">
                  <a:moveTo>
                    <a:pt x="26" y="50"/>
                  </a:moveTo>
                  <a:cubicBezTo>
                    <a:pt x="131" y="50"/>
                    <a:pt x="131" y="50"/>
                    <a:pt x="131" y="50"/>
                  </a:cubicBezTo>
                  <a:cubicBezTo>
                    <a:pt x="145" y="50"/>
                    <a:pt x="156" y="39"/>
                    <a:pt x="156" y="25"/>
                  </a:cubicBezTo>
                  <a:cubicBezTo>
                    <a:pt x="156" y="11"/>
                    <a:pt x="145" y="0"/>
                    <a:pt x="1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6" y="5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0" name="Freeform 28"/>
            <p:cNvSpPr/>
            <p:nvPr/>
          </p:nvSpPr>
          <p:spPr bwMode="auto">
            <a:xfrm>
              <a:off x="550929" y="633054"/>
              <a:ext cx="77849" cy="24809"/>
            </a:xfrm>
            <a:custGeom>
              <a:avLst/>
              <a:gdLst>
                <a:gd name="T0" fmla="*/ 25 w 155"/>
                <a:gd name="T1" fmla="*/ 50 h 50"/>
                <a:gd name="T2" fmla="*/ 130 w 155"/>
                <a:gd name="T3" fmla="*/ 50 h 50"/>
                <a:gd name="T4" fmla="*/ 155 w 155"/>
                <a:gd name="T5" fmla="*/ 25 h 50"/>
                <a:gd name="T6" fmla="*/ 130 w 155"/>
                <a:gd name="T7" fmla="*/ 0 h 50"/>
                <a:gd name="T8" fmla="*/ 25 w 155"/>
                <a:gd name="T9" fmla="*/ 0 h 50"/>
                <a:gd name="T10" fmla="*/ 0 w 155"/>
                <a:gd name="T11" fmla="*/ 25 h 50"/>
                <a:gd name="T12" fmla="*/ 25 w 155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50">
                  <a:moveTo>
                    <a:pt x="25" y="50"/>
                  </a:moveTo>
                  <a:cubicBezTo>
                    <a:pt x="130" y="50"/>
                    <a:pt x="130" y="50"/>
                    <a:pt x="130" y="50"/>
                  </a:cubicBezTo>
                  <a:cubicBezTo>
                    <a:pt x="144" y="50"/>
                    <a:pt x="155" y="39"/>
                    <a:pt x="155" y="25"/>
                  </a:cubicBezTo>
                  <a:cubicBezTo>
                    <a:pt x="155" y="11"/>
                    <a:pt x="144" y="0"/>
                    <a:pt x="130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5" y="5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1" name="Freeform 29"/>
            <p:cNvSpPr/>
            <p:nvPr/>
          </p:nvSpPr>
          <p:spPr bwMode="auto">
            <a:xfrm>
              <a:off x="656153" y="633054"/>
              <a:ext cx="77849" cy="24809"/>
            </a:xfrm>
            <a:custGeom>
              <a:avLst/>
              <a:gdLst>
                <a:gd name="T0" fmla="*/ 25 w 155"/>
                <a:gd name="T1" fmla="*/ 50 h 50"/>
                <a:gd name="T2" fmla="*/ 130 w 155"/>
                <a:gd name="T3" fmla="*/ 50 h 50"/>
                <a:gd name="T4" fmla="*/ 155 w 155"/>
                <a:gd name="T5" fmla="*/ 25 h 50"/>
                <a:gd name="T6" fmla="*/ 130 w 155"/>
                <a:gd name="T7" fmla="*/ 0 h 50"/>
                <a:gd name="T8" fmla="*/ 25 w 155"/>
                <a:gd name="T9" fmla="*/ 0 h 50"/>
                <a:gd name="T10" fmla="*/ 0 w 155"/>
                <a:gd name="T11" fmla="*/ 25 h 50"/>
                <a:gd name="T12" fmla="*/ 25 w 155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50">
                  <a:moveTo>
                    <a:pt x="25" y="50"/>
                  </a:moveTo>
                  <a:cubicBezTo>
                    <a:pt x="130" y="50"/>
                    <a:pt x="130" y="50"/>
                    <a:pt x="130" y="50"/>
                  </a:cubicBezTo>
                  <a:cubicBezTo>
                    <a:pt x="144" y="50"/>
                    <a:pt x="155" y="39"/>
                    <a:pt x="155" y="25"/>
                  </a:cubicBezTo>
                  <a:cubicBezTo>
                    <a:pt x="155" y="11"/>
                    <a:pt x="144" y="0"/>
                    <a:pt x="130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2" name="Freeform 30"/>
            <p:cNvSpPr/>
            <p:nvPr/>
          </p:nvSpPr>
          <p:spPr bwMode="auto">
            <a:xfrm>
              <a:off x="445705" y="633054"/>
              <a:ext cx="78704" cy="24809"/>
            </a:xfrm>
            <a:custGeom>
              <a:avLst/>
              <a:gdLst>
                <a:gd name="T0" fmla="*/ 26 w 156"/>
                <a:gd name="T1" fmla="*/ 50 h 50"/>
                <a:gd name="T2" fmla="*/ 131 w 156"/>
                <a:gd name="T3" fmla="*/ 50 h 50"/>
                <a:gd name="T4" fmla="*/ 156 w 156"/>
                <a:gd name="T5" fmla="*/ 25 h 50"/>
                <a:gd name="T6" fmla="*/ 131 w 156"/>
                <a:gd name="T7" fmla="*/ 0 h 50"/>
                <a:gd name="T8" fmla="*/ 26 w 156"/>
                <a:gd name="T9" fmla="*/ 0 h 50"/>
                <a:gd name="T10" fmla="*/ 0 w 156"/>
                <a:gd name="T11" fmla="*/ 25 h 50"/>
                <a:gd name="T12" fmla="*/ 26 w 156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50">
                  <a:moveTo>
                    <a:pt x="26" y="50"/>
                  </a:moveTo>
                  <a:cubicBezTo>
                    <a:pt x="131" y="50"/>
                    <a:pt x="131" y="50"/>
                    <a:pt x="131" y="50"/>
                  </a:cubicBezTo>
                  <a:cubicBezTo>
                    <a:pt x="144" y="50"/>
                    <a:pt x="156" y="39"/>
                    <a:pt x="156" y="25"/>
                  </a:cubicBezTo>
                  <a:cubicBezTo>
                    <a:pt x="156" y="11"/>
                    <a:pt x="144" y="0"/>
                    <a:pt x="1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6" y="5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3" name="Freeform 31"/>
            <p:cNvSpPr/>
            <p:nvPr/>
          </p:nvSpPr>
          <p:spPr bwMode="auto">
            <a:xfrm>
              <a:off x="236112" y="633054"/>
              <a:ext cx="77849" cy="24809"/>
            </a:xfrm>
            <a:custGeom>
              <a:avLst/>
              <a:gdLst>
                <a:gd name="T0" fmla="*/ 155 w 155"/>
                <a:gd name="T1" fmla="*/ 25 h 50"/>
                <a:gd name="T2" fmla="*/ 130 w 155"/>
                <a:gd name="T3" fmla="*/ 0 h 50"/>
                <a:gd name="T4" fmla="*/ 25 w 155"/>
                <a:gd name="T5" fmla="*/ 0 h 50"/>
                <a:gd name="T6" fmla="*/ 0 w 155"/>
                <a:gd name="T7" fmla="*/ 25 h 50"/>
                <a:gd name="T8" fmla="*/ 25 w 155"/>
                <a:gd name="T9" fmla="*/ 50 h 50"/>
                <a:gd name="T10" fmla="*/ 130 w 155"/>
                <a:gd name="T11" fmla="*/ 50 h 50"/>
                <a:gd name="T12" fmla="*/ 155 w 155"/>
                <a:gd name="T13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50">
                  <a:moveTo>
                    <a:pt x="155" y="25"/>
                  </a:moveTo>
                  <a:cubicBezTo>
                    <a:pt x="155" y="11"/>
                    <a:pt x="144" y="0"/>
                    <a:pt x="130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130" y="50"/>
                    <a:pt x="130" y="50"/>
                    <a:pt x="130" y="50"/>
                  </a:cubicBezTo>
                  <a:cubicBezTo>
                    <a:pt x="144" y="50"/>
                    <a:pt x="155" y="39"/>
                    <a:pt x="155" y="25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4" name="Freeform 32"/>
            <p:cNvSpPr/>
            <p:nvPr/>
          </p:nvSpPr>
          <p:spPr bwMode="auto">
            <a:xfrm>
              <a:off x="761376" y="633054"/>
              <a:ext cx="77849" cy="24809"/>
            </a:xfrm>
            <a:custGeom>
              <a:avLst/>
              <a:gdLst>
                <a:gd name="T0" fmla="*/ 155 w 155"/>
                <a:gd name="T1" fmla="*/ 25 h 50"/>
                <a:gd name="T2" fmla="*/ 130 w 155"/>
                <a:gd name="T3" fmla="*/ 0 h 50"/>
                <a:gd name="T4" fmla="*/ 25 w 155"/>
                <a:gd name="T5" fmla="*/ 0 h 50"/>
                <a:gd name="T6" fmla="*/ 0 w 155"/>
                <a:gd name="T7" fmla="*/ 25 h 50"/>
                <a:gd name="T8" fmla="*/ 25 w 155"/>
                <a:gd name="T9" fmla="*/ 50 h 50"/>
                <a:gd name="T10" fmla="*/ 130 w 155"/>
                <a:gd name="T11" fmla="*/ 50 h 50"/>
                <a:gd name="T12" fmla="*/ 155 w 155"/>
                <a:gd name="T13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50">
                  <a:moveTo>
                    <a:pt x="155" y="25"/>
                  </a:moveTo>
                  <a:cubicBezTo>
                    <a:pt x="155" y="11"/>
                    <a:pt x="144" y="0"/>
                    <a:pt x="130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130" y="50"/>
                    <a:pt x="130" y="50"/>
                    <a:pt x="130" y="50"/>
                  </a:cubicBezTo>
                  <a:cubicBezTo>
                    <a:pt x="144" y="50"/>
                    <a:pt x="155" y="39"/>
                    <a:pt x="155" y="25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5" name="Freeform 33"/>
            <p:cNvSpPr/>
            <p:nvPr/>
          </p:nvSpPr>
          <p:spPr bwMode="auto">
            <a:xfrm>
              <a:off x="866600" y="633054"/>
              <a:ext cx="51329" cy="24809"/>
            </a:xfrm>
            <a:custGeom>
              <a:avLst/>
              <a:gdLst>
                <a:gd name="T0" fmla="*/ 101 w 101"/>
                <a:gd name="T1" fmla="*/ 25 h 50"/>
                <a:gd name="T2" fmla="*/ 75 w 101"/>
                <a:gd name="T3" fmla="*/ 0 h 50"/>
                <a:gd name="T4" fmla="*/ 25 w 101"/>
                <a:gd name="T5" fmla="*/ 0 h 50"/>
                <a:gd name="T6" fmla="*/ 0 w 101"/>
                <a:gd name="T7" fmla="*/ 25 h 50"/>
                <a:gd name="T8" fmla="*/ 25 w 101"/>
                <a:gd name="T9" fmla="*/ 50 h 50"/>
                <a:gd name="T10" fmla="*/ 75 w 101"/>
                <a:gd name="T11" fmla="*/ 50 h 50"/>
                <a:gd name="T12" fmla="*/ 101 w 101"/>
                <a:gd name="T13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50">
                  <a:moveTo>
                    <a:pt x="101" y="25"/>
                  </a:moveTo>
                  <a:cubicBezTo>
                    <a:pt x="101" y="11"/>
                    <a:pt x="89" y="0"/>
                    <a:pt x="7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75" y="50"/>
                    <a:pt x="75" y="50"/>
                    <a:pt x="75" y="50"/>
                  </a:cubicBezTo>
                  <a:cubicBezTo>
                    <a:pt x="89" y="50"/>
                    <a:pt x="101" y="39"/>
                    <a:pt x="101" y="25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6" name="Freeform 34"/>
            <p:cNvSpPr/>
            <p:nvPr/>
          </p:nvSpPr>
          <p:spPr bwMode="auto">
            <a:xfrm>
              <a:off x="0" y="793029"/>
              <a:ext cx="1074482" cy="25664"/>
            </a:xfrm>
            <a:custGeom>
              <a:avLst/>
              <a:gdLst>
                <a:gd name="T0" fmla="*/ 2120 w 2145"/>
                <a:gd name="T1" fmla="*/ 0 h 50"/>
                <a:gd name="T2" fmla="*/ 26 w 2145"/>
                <a:gd name="T3" fmla="*/ 0 h 50"/>
                <a:gd name="T4" fmla="*/ 0 w 2145"/>
                <a:gd name="T5" fmla="*/ 25 h 50"/>
                <a:gd name="T6" fmla="*/ 26 w 2145"/>
                <a:gd name="T7" fmla="*/ 50 h 50"/>
                <a:gd name="T8" fmla="*/ 2120 w 2145"/>
                <a:gd name="T9" fmla="*/ 50 h 50"/>
                <a:gd name="T10" fmla="*/ 2145 w 2145"/>
                <a:gd name="T11" fmla="*/ 25 h 50"/>
                <a:gd name="T12" fmla="*/ 2120 w 214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5" h="50">
                  <a:moveTo>
                    <a:pt x="2120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6" y="50"/>
                  </a:cubicBezTo>
                  <a:cubicBezTo>
                    <a:pt x="2120" y="50"/>
                    <a:pt x="2120" y="50"/>
                    <a:pt x="2120" y="50"/>
                  </a:cubicBezTo>
                  <a:cubicBezTo>
                    <a:pt x="2134" y="50"/>
                    <a:pt x="2145" y="39"/>
                    <a:pt x="2145" y="25"/>
                  </a:cubicBezTo>
                  <a:cubicBezTo>
                    <a:pt x="2145" y="11"/>
                    <a:pt x="2134" y="0"/>
                    <a:pt x="2120" y="0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9260" name="组合 76"/>
          <p:cNvGrpSpPr/>
          <p:nvPr/>
        </p:nvGrpSpPr>
        <p:grpSpPr bwMode="auto">
          <a:xfrm>
            <a:off x="4953954" y="2499360"/>
            <a:ext cx="1174751" cy="1176338"/>
            <a:chOff x="0" y="0"/>
            <a:chExt cx="1175657" cy="1175657"/>
          </a:xfrm>
        </p:grpSpPr>
        <p:sp>
          <p:nvSpPr>
            <p:cNvPr id="9261" name="圆角矩形 13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62" name="组合 52"/>
            <p:cNvGrpSpPr/>
            <p:nvPr/>
          </p:nvGrpSpPr>
          <p:grpSpPr bwMode="auto">
            <a:xfrm>
              <a:off x="215797" y="198674"/>
              <a:ext cx="751305" cy="777263"/>
              <a:chOff x="0" y="0"/>
              <a:chExt cx="866601" cy="896543"/>
            </a:xfrm>
          </p:grpSpPr>
          <p:sp>
            <p:nvSpPr>
              <p:cNvPr id="9263" name="Freeform 36"/>
              <p:cNvSpPr>
                <a:spLocks noEditPoints="1"/>
              </p:cNvSpPr>
              <p:nvPr/>
            </p:nvSpPr>
            <p:spPr bwMode="auto">
              <a:xfrm>
                <a:off x="0" y="0"/>
                <a:ext cx="866601" cy="896543"/>
              </a:xfrm>
              <a:custGeom>
                <a:avLst/>
                <a:gdLst>
                  <a:gd name="T0" fmla="*/ 1715 w 1730"/>
                  <a:gd name="T1" fmla="*/ 246 h 1789"/>
                  <a:gd name="T2" fmla="*/ 1484 w 1730"/>
                  <a:gd name="T3" fmla="*/ 15 h 1789"/>
                  <a:gd name="T4" fmla="*/ 1449 w 1730"/>
                  <a:gd name="T5" fmla="*/ 0 h 1789"/>
                  <a:gd name="T6" fmla="*/ 1264 w 1730"/>
                  <a:gd name="T7" fmla="*/ 0 h 1789"/>
                  <a:gd name="T8" fmla="*/ 1214 w 1730"/>
                  <a:gd name="T9" fmla="*/ 51 h 1789"/>
                  <a:gd name="T10" fmla="*/ 1214 w 1730"/>
                  <a:gd name="T11" fmla="*/ 463 h 1789"/>
                  <a:gd name="T12" fmla="*/ 609 w 1730"/>
                  <a:gd name="T13" fmla="*/ 463 h 1789"/>
                  <a:gd name="T14" fmla="*/ 609 w 1730"/>
                  <a:gd name="T15" fmla="*/ 51 h 1789"/>
                  <a:gd name="T16" fmla="*/ 559 w 1730"/>
                  <a:gd name="T17" fmla="*/ 0 h 1789"/>
                  <a:gd name="T18" fmla="*/ 50 w 1730"/>
                  <a:gd name="T19" fmla="*/ 0 h 1789"/>
                  <a:gd name="T20" fmla="*/ 0 w 1730"/>
                  <a:gd name="T21" fmla="*/ 51 h 1789"/>
                  <a:gd name="T22" fmla="*/ 0 w 1730"/>
                  <a:gd name="T23" fmla="*/ 1738 h 1789"/>
                  <a:gd name="T24" fmla="*/ 50 w 1730"/>
                  <a:gd name="T25" fmla="*/ 1789 h 1789"/>
                  <a:gd name="T26" fmla="*/ 1679 w 1730"/>
                  <a:gd name="T27" fmla="*/ 1789 h 1789"/>
                  <a:gd name="T28" fmla="*/ 1730 w 1730"/>
                  <a:gd name="T29" fmla="*/ 1738 h 1789"/>
                  <a:gd name="T30" fmla="*/ 1730 w 1730"/>
                  <a:gd name="T31" fmla="*/ 281 h 1789"/>
                  <a:gd name="T32" fmla="*/ 1715 w 1730"/>
                  <a:gd name="T33" fmla="*/ 246 h 1789"/>
                  <a:gd name="T34" fmla="*/ 1341 w 1730"/>
                  <a:gd name="T35" fmla="*/ 1464 h 1789"/>
                  <a:gd name="T36" fmla="*/ 1485 w 1730"/>
                  <a:gd name="T37" fmla="*/ 1464 h 1789"/>
                  <a:gd name="T38" fmla="*/ 1485 w 1730"/>
                  <a:gd name="T39" fmla="*/ 1548 h 1789"/>
                  <a:gd name="T40" fmla="*/ 1341 w 1730"/>
                  <a:gd name="T41" fmla="*/ 1548 h 1789"/>
                  <a:gd name="T42" fmla="*/ 1341 w 1730"/>
                  <a:gd name="T43" fmla="*/ 1464 h 1789"/>
                  <a:gd name="T44" fmla="*/ 1291 w 1730"/>
                  <a:gd name="T45" fmla="*/ 1438 h 1789"/>
                  <a:gd name="T46" fmla="*/ 1291 w 1730"/>
                  <a:gd name="T47" fmla="*/ 1573 h 1789"/>
                  <a:gd name="T48" fmla="*/ 1291 w 1730"/>
                  <a:gd name="T49" fmla="*/ 1688 h 1789"/>
                  <a:gd name="T50" fmla="*/ 380 w 1730"/>
                  <a:gd name="T51" fmla="*/ 1688 h 1789"/>
                  <a:gd name="T52" fmla="*/ 380 w 1730"/>
                  <a:gd name="T53" fmla="*/ 1100 h 1789"/>
                  <a:gd name="T54" fmla="*/ 1291 w 1730"/>
                  <a:gd name="T55" fmla="*/ 1100 h 1789"/>
                  <a:gd name="T56" fmla="*/ 1291 w 1730"/>
                  <a:gd name="T57" fmla="*/ 1438 h 1789"/>
                  <a:gd name="T58" fmla="*/ 1629 w 1730"/>
                  <a:gd name="T59" fmla="*/ 1688 h 1789"/>
                  <a:gd name="T60" fmla="*/ 1341 w 1730"/>
                  <a:gd name="T61" fmla="*/ 1688 h 1789"/>
                  <a:gd name="T62" fmla="*/ 1341 w 1730"/>
                  <a:gd name="T63" fmla="*/ 1599 h 1789"/>
                  <a:gd name="T64" fmla="*/ 1510 w 1730"/>
                  <a:gd name="T65" fmla="*/ 1599 h 1789"/>
                  <a:gd name="T66" fmla="*/ 1535 w 1730"/>
                  <a:gd name="T67" fmla="*/ 1573 h 1789"/>
                  <a:gd name="T68" fmla="*/ 1535 w 1730"/>
                  <a:gd name="T69" fmla="*/ 1438 h 1789"/>
                  <a:gd name="T70" fmla="*/ 1510 w 1730"/>
                  <a:gd name="T71" fmla="*/ 1413 h 1789"/>
                  <a:gd name="T72" fmla="*/ 1341 w 1730"/>
                  <a:gd name="T73" fmla="*/ 1413 h 1789"/>
                  <a:gd name="T74" fmla="*/ 1341 w 1730"/>
                  <a:gd name="T75" fmla="*/ 1075 h 1789"/>
                  <a:gd name="T76" fmla="*/ 1316 w 1730"/>
                  <a:gd name="T77" fmla="*/ 1050 h 1789"/>
                  <a:gd name="T78" fmla="*/ 355 w 1730"/>
                  <a:gd name="T79" fmla="*/ 1050 h 1789"/>
                  <a:gd name="T80" fmla="*/ 330 w 1730"/>
                  <a:gd name="T81" fmla="*/ 1075 h 1789"/>
                  <a:gd name="T82" fmla="*/ 330 w 1730"/>
                  <a:gd name="T83" fmla="*/ 1688 h 1789"/>
                  <a:gd name="T84" fmla="*/ 101 w 1730"/>
                  <a:gd name="T85" fmla="*/ 1688 h 1789"/>
                  <a:gd name="T86" fmla="*/ 101 w 1730"/>
                  <a:gd name="T87" fmla="*/ 101 h 1789"/>
                  <a:gd name="T88" fmla="*/ 508 w 1730"/>
                  <a:gd name="T89" fmla="*/ 101 h 1789"/>
                  <a:gd name="T90" fmla="*/ 508 w 1730"/>
                  <a:gd name="T91" fmla="*/ 513 h 1789"/>
                  <a:gd name="T92" fmla="*/ 559 w 1730"/>
                  <a:gd name="T93" fmla="*/ 564 h 1789"/>
                  <a:gd name="T94" fmla="*/ 1264 w 1730"/>
                  <a:gd name="T95" fmla="*/ 564 h 1789"/>
                  <a:gd name="T96" fmla="*/ 1314 w 1730"/>
                  <a:gd name="T97" fmla="*/ 513 h 1789"/>
                  <a:gd name="T98" fmla="*/ 1314 w 1730"/>
                  <a:gd name="T99" fmla="*/ 101 h 1789"/>
                  <a:gd name="T100" fmla="*/ 1428 w 1730"/>
                  <a:gd name="T101" fmla="*/ 101 h 1789"/>
                  <a:gd name="T102" fmla="*/ 1629 w 1730"/>
                  <a:gd name="T103" fmla="*/ 302 h 1789"/>
                  <a:gd name="T104" fmla="*/ 1629 w 1730"/>
                  <a:gd name="T105" fmla="*/ 1688 h 1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30" h="1789">
                    <a:moveTo>
                      <a:pt x="1715" y="246"/>
                    </a:moveTo>
                    <a:cubicBezTo>
                      <a:pt x="1484" y="15"/>
                      <a:pt x="1484" y="15"/>
                      <a:pt x="1484" y="15"/>
                    </a:cubicBezTo>
                    <a:cubicBezTo>
                      <a:pt x="1475" y="6"/>
                      <a:pt x="1462" y="0"/>
                      <a:pt x="1449" y="0"/>
                    </a:cubicBezTo>
                    <a:cubicBezTo>
                      <a:pt x="1264" y="0"/>
                      <a:pt x="1264" y="0"/>
                      <a:pt x="1264" y="0"/>
                    </a:cubicBezTo>
                    <a:cubicBezTo>
                      <a:pt x="1236" y="0"/>
                      <a:pt x="1214" y="23"/>
                      <a:pt x="1214" y="51"/>
                    </a:cubicBezTo>
                    <a:cubicBezTo>
                      <a:pt x="1214" y="463"/>
                      <a:pt x="1214" y="463"/>
                      <a:pt x="1214" y="463"/>
                    </a:cubicBezTo>
                    <a:cubicBezTo>
                      <a:pt x="609" y="463"/>
                      <a:pt x="609" y="463"/>
                      <a:pt x="609" y="463"/>
                    </a:cubicBezTo>
                    <a:cubicBezTo>
                      <a:pt x="609" y="51"/>
                      <a:pt x="609" y="51"/>
                      <a:pt x="609" y="51"/>
                    </a:cubicBezTo>
                    <a:cubicBezTo>
                      <a:pt x="609" y="23"/>
                      <a:pt x="587" y="0"/>
                      <a:pt x="559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22" y="0"/>
                      <a:pt x="0" y="23"/>
                      <a:pt x="0" y="51"/>
                    </a:cubicBezTo>
                    <a:cubicBezTo>
                      <a:pt x="0" y="1738"/>
                      <a:pt x="0" y="1738"/>
                      <a:pt x="0" y="1738"/>
                    </a:cubicBezTo>
                    <a:cubicBezTo>
                      <a:pt x="0" y="1766"/>
                      <a:pt x="22" y="1789"/>
                      <a:pt x="50" y="1789"/>
                    </a:cubicBezTo>
                    <a:cubicBezTo>
                      <a:pt x="1679" y="1789"/>
                      <a:pt x="1679" y="1789"/>
                      <a:pt x="1679" y="1789"/>
                    </a:cubicBezTo>
                    <a:cubicBezTo>
                      <a:pt x="1707" y="1789"/>
                      <a:pt x="1730" y="1766"/>
                      <a:pt x="1730" y="1738"/>
                    </a:cubicBezTo>
                    <a:cubicBezTo>
                      <a:pt x="1730" y="281"/>
                      <a:pt x="1730" y="281"/>
                      <a:pt x="1730" y="281"/>
                    </a:cubicBezTo>
                    <a:cubicBezTo>
                      <a:pt x="1730" y="268"/>
                      <a:pt x="1725" y="255"/>
                      <a:pt x="1715" y="246"/>
                    </a:cubicBezTo>
                    <a:close/>
                    <a:moveTo>
                      <a:pt x="1341" y="1464"/>
                    </a:moveTo>
                    <a:cubicBezTo>
                      <a:pt x="1485" y="1464"/>
                      <a:pt x="1485" y="1464"/>
                      <a:pt x="1485" y="1464"/>
                    </a:cubicBezTo>
                    <a:cubicBezTo>
                      <a:pt x="1485" y="1548"/>
                      <a:pt x="1485" y="1548"/>
                      <a:pt x="1485" y="1548"/>
                    </a:cubicBezTo>
                    <a:cubicBezTo>
                      <a:pt x="1341" y="1548"/>
                      <a:pt x="1341" y="1548"/>
                      <a:pt x="1341" y="1548"/>
                    </a:cubicBezTo>
                    <a:lnTo>
                      <a:pt x="1341" y="1464"/>
                    </a:lnTo>
                    <a:close/>
                    <a:moveTo>
                      <a:pt x="1291" y="1438"/>
                    </a:moveTo>
                    <a:cubicBezTo>
                      <a:pt x="1291" y="1573"/>
                      <a:pt x="1291" y="1573"/>
                      <a:pt x="1291" y="1573"/>
                    </a:cubicBezTo>
                    <a:cubicBezTo>
                      <a:pt x="1291" y="1688"/>
                      <a:pt x="1291" y="1688"/>
                      <a:pt x="1291" y="1688"/>
                    </a:cubicBezTo>
                    <a:cubicBezTo>
                      <a:pt x="380" y="1688"/>
                      <a:pt x="380" y="1688"/>
                      <a:pt x="380" y="1688"/>
                    </a:cubicBezTo>
                    <a:cubicBezTo>
                      <a:pt x="380" y="1100"/>
                      <a:pt x="380" y="1100"/>
                      <a:pt x="380" y="1100"/>
                    </a:cubicBezTo>
                    <a:cubicBezTo>
                      <a:pt x="1291" y="1100"/>
                      <a:pt x="1291" y="1100"/>
                      <a:pt x="1291" y="1100"/>
                    </a:cubicBezTo>
                    <a:lnTo>
                      <a:pt x="1291" y="1438"/>
                    </a:lnTo>
                    <a:close/>
                    <a:moveTo>
                      <a:pt x="1629" y="1688"/>
                    </a:moveTo>
                    <a:cubicBezTo>
                      <a:pt x="1341" y="1688"/>
                      <a:pt x="1341" y="1688"/>
                      <a:pt x="1341" y="1688"/>
                    </a:cubicBezTo>
                    <a:cubicBezTo>
                      <a:pt x="1341" y="1599"/>
                      <a:pt x="1341" y="1599"/>
                      <a:pt x="1341" y="1599"/>
                    </a:cubicBezTo>
                    <a:cubicBezTo>
                      <a:pt x="1510" y="1599"/>
                      <a:pt x="1510" y="1599"/>
                      <a:pt x="1510" y="1599"/>
                    </a:cubicBezTo>
                    <a:cubicBezTo>
                      <a:pt x="1524" y="1599"/>
                      <a:pt x="1535" y="1587"/>
                      <a:pt x="1535" y="1573"/>
                    </a:cubicBezTo>
                    <a:cubicBezTo>
                      <a:pt x="1535" y="1438"/>
                      <a:pt x="1535" y="1438"/>
                      <a:pt x="1535" y="1438"/>
                    </a:cubicBezTo>
                    <a:cubicBezTo>
                      <a:pt x="1535" y="1424"/>
                      <a:pt x="1524" y="1413"/>
                      <a:pt x="1510" y="1413"/>
                    </a:cubicBezTo>
                    <a:cubicBezTo>
                      <a:pt x="1341" y="1413"/>
                      <a:pt x="1341" y="1413"/>
                      <a:pt x="1341" y="1413"/>
                    </a:cubicBezTo>
                    <a:cubicBezTo>
                      <a:pt x="1341" y="1075"/>
                      <a:pt x="1341" y="1075"/>
                      <a:pt x="1341" y="1075"/>
                    </a:cubicBezTo>
                    <a:cubicBezTo>
                      <a:pt x="1341" y="1061"/>
                      <a:pt x="1330" y="1050"/>
                      <a:pt x="1316" y="1050"/>
                    </a:cubicBezTo>
                    <a:cubicBezTo>
                      <a:pt x="355" y="1050"/>
                      <a:pt x="355" y="1050"/>
                      <a:pt x="355" y="1050"/>
                    </a:cubicBezTo>
                    <a:cubicBezTo>
                      <a:pt x="341" y="1050"/>
                      <a:pt x="330" y="1061"/>
                      <a:pt x="330" y="1075"/>
                    </a:cubicBezTo>
                    <a:cubicBezTo>
                      <a:pt x="330" y="1688"/>
                      <a:pt x="330" y="1688"/>
                      <a:pt x="330" y="1688"/>
                    </a:cubicBezTo>
                    <a:cubicBezTo>
                      <a:pt x="101" y="1688"/>
                      <a:pt x="101" y="1688"/>
                      <a:pt x="101" y="1688"/>
                    </a:cubicBezTo>
                    <a:cubicBezTo>
                      <a:pt x="101" y="101"/>
                      <a:pt x="101" y="101"/>
                      <a:pt x="101" y="101"/>
                    </a:cubicBezTo>
                    <a:cubicBezTo>
                      <a:pt x="508" y="101"/>
                      <a:pt x="508" y="101"/>
                      <a:pt x="508" y="101"/>
                    </a:cubicBezTo>
                    <a:cubicBezTo>
                      <a:pt x="508" y="513"/>
                      <a:pt x="508" y="513"/>
                      <a:pt x="508" y="513"/>
                    </a:cubicBezTo>
                    <a:cubicBezTo>
                      <a:pt x="508" y="541"/>
                      <a:pt x="531" y="564"/>
                      <a:pt x="559" y="564"/>
                    </a:cubicBezTo>
                    <a:cubicBezTo>
                      <a:pt x="1264" y="564"/>
                      <a:pt x="1264" y="564"/>
                      <a:pt x="1264" y="564"/>
                    </a:cubicBezTo>
                    <a:cubicBezTo>
                      <a:pt x="1292" y="564"/>
                      <a:pt x="1314" y="541"/>
                      <a:pt x="1314" y="513"/>
                    </a:cubicBezTo>
                    <a:cubicBezTo>
                      <a:pt x="1314" y="101"/>
                      <a:pt x="1314" y="101"/>
                      <a:pt x="1314" y="101"/>
                    </a:cubicBezTo>
                    <a:cubicBezTo>
                      <a:pt x="1428" y="101"/>
                      <a:pt x="1428" y="101"/>
                      <a:pt x="1428" y="101"/>
                    </a:cubicBezTo>
                    <a:cubicBezTo>
                      <a:pt x="1629" y="302"/>
                      <a:pt x="1629" y="302"/>
                      <a:pt x="1629" y="302"/>
                    </a:cubicBezTo>
                    <a:lnTo>
                      <a:pt x="1629" y="1688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64" name="Freeform 37"/>
              <p:cNvSpPr>
                <a:spLocks noEditPoints="1"/>
              </p:cNvSpPr>
              <p:nvPr/>
            </p:nvSpPr>
            <p:spPr bwMode="auto">
              <a:xfrm>
                <a:off x="491046" y="38497"/>
                <a:ext cx="84692" cy="164252"/>
              </a:xfrm>
              <a:custGeom>
                <a:avLst/>
                <a:gdLst>
                  <a:gd name="T0" fmla="*/ 26 w 169"/>
                  <a:gd name="T1" fmla="*/ 328 h 328"/>
                  <a:gd name="T2" fmla="*/ 144 w 169"/>
                  <a:gd name="T3" fmla="*/ 328 h 328"/>
                  <a:gd name="T4" fmla="*/ 169 w 169"/>
                  <a:gd name="T5" fmla="*/ 303 h 328"/>
                  <a:gd name="T6" fmla="*/ 169 w 169"/>
                  <a:gd name="T7" fmla="*/ 26 h 328"/>
                  <a:gd name="T8" fmla="*/ 144 w 169"/>
                  <a:gd name="T9" fmla="*/ 0 h 328"/>
                  <a:gd name="T10" fmla="*/ 26 w 169"/>
                  <a:gd name="T11" fmla="*/ 0 h 328"/>
                  <a:gd name="T12" fmla="*/ 0 w 169"/>
                  <a:gd name="T13" fmla="*/ 26 h 328"/>
                  <a:gd name="T14" fmla="*/ 0 w 169"/>
                  <a:gd name="T15" fmla="*/ 303 h 328"/>
                  <a:gd name="T16" fmla="*/ 26 w 169"/>
                  <a:gd name="T17" fmla="*/ 328 h 328"/>
                  <a:gd name="T18" fmla="*/ 51 w 169"/>
                  <a:gd name="T19" fmla="*/ 51 h 328"/>
                  <a:gd name="T20" fmla="*/ 119 w 169"/>
                  <a:gd name="T21" fmla="*/ 51 h 328"/>
                  <a:gd name="T22" fmla="*/ 119 w 169"/>
                  <a:gd name="T23" fmla="*/ 278 h 328"/>
                  <a:gd name="T24" fmla="*/ 51 w 169"/>
                  <a:gd name="T25" fmla="*/ 278 h 328"/>
                  <a:gd name="T26" fmla="*/ 51 w 169"/>
                  <a:gd name="T27" fmla="*/ 51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9" h="328">
                    <a:moveTo>
                      <a:pt x="26" y="328"/>
                    </a:moveTo>
                    <a:cubicBezTo>
                      <a:pt x="144" y="328"/>
                      <a:pt x="144" y="328"/>
                      <a:pt x="144" y="328"/>
                    </a:cubicBezTo>
                    <a:cubicBezTo>
                      <a:pt x="158" y="328"/>
                      <a:pt x="169" y="317"/>
                      <a:pt x="169" y="303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69" y="11"/>
                      <a:pt x="158" y="0"/>
                      <a:pt x="144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6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317"/>
                      <a:pt x="12" y="328"/>
                      <a:pt x="26" y="328"/>
                    </a:cubicBezTo>
                    <a:close/>
                    <a:moveTo>
                      <a:pt x="51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51" y="278"/>
                      <a:pt x="51" y="278"/>
                      <a:pt x="51" y="278"/>
                    </a:cubicBezTo>
                    <a:lnTo>
                      <a:pt x="51" y="5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9266" name="任意多边形 55"/>
          <p:cNvSpPr/>
          <p:nvPr/>
        </p:nvSpPr>
        <p:spPr bwMode="auto">
          <a:xfrm>
            <a:off x="6304280" y="2841625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3" name="图片 2" descr="办公管理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735" y="1097915"/>
            <a:ext cx="3798570" cy="5292725"/>
          </a:xfrm>
          <a:prstGeom prst="rect">
            <a:avLst/>
          </a:prstGeom>
        </p:spPr>
      </p:pic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605" y="415925"/>
            <a:ext cx="232219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日常办公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矩形 29"/>
          <p:cNvSpPr>
            <a:spLocks noChangeArrowheads="1"/>
          </p:cNvSpPr>
          <p:nvPr/>
        </p:nvSpPr>
        <p:spPr bwMode="auto">
          <a:xfrm>
            <a:off x="6885940" y="2752725"/>
            <a:ext cx="313309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负责人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程燕</a:t>
            </a:r>
            <a:endParaRPr lang="en-US" altLang="zh-CN" sz="3200" b="1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eaLnBrk="1" hangingPunct="1"/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	     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肖铭丰</a:t>
            </a:r>
            <a:endParaRPr lang="zh-CN" altLang="en-US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7" name="任意多边形 55"/>
          <p:cNvSpPr/>
          <p:nvPr/>
        </p:nvSpPr>
        <p:spPr bwMode="auto">
          <a:xfrm>
            <a:off x="6304280" y="4722495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p>
            <a:endParaRPr lang="zh-CN" altLang="en-US"/>
          </a:p>
        </p:txBody>
      </p:sp>
      <p:sp>
        <p:nvSpPr>
          <p:cNvPr id="8" name="矩形 29"/>
          <p:cNvSpPr>
            <a:spLocks noChangeArrowheads="1"/>
          </p:cNvSpPr>
          <p:nvPr/>
        </p:nvSpPr>
        <p:spPr bwMode="auto">
          <a:xfrm>
            <a:off x="6885940" y="4705350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演示人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程燕</a:t>
            </a:r>
            <a:endParaRPr lang="zh-CN" altLang="en-US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1000"/>
                                        <p:tgtEl>
                                          <p:spTgt spid="7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1000"/>
                                        <p:tgtEl>
                                          <p:spTgt spid="9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1000"/>
                                        <p:tgtEl>
                                          <p:spTgt spid="9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1000"/>
                                        <p:tgtEl>
                                          <p:spTgt spid="9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4" dur="1000"/>
                                        <p:tgtEl>
                                          <p:spTgt spid="9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85" grpId="0"/>
      <p:bldP spid="5" grpId="0"/>
      <p:bldP spid="9266" grpId="0" animBg="1"/>
      <p:bldP spid="8" grpId="0"/>
      <p:bldP spid="7" grpId="0" animBg="1"/>
      <p:bldP spid="923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9220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21" name="文本框 12"/>
          <p:cNvSpPr txBox="1">
            <a:spLocks noChangeArrowheads="1"/>
          </p:cNvSpPr>
          <p:nvPr/>
        </p:nvSpPr>
        <p:spPr bwMode="auto">
          <a:xfrm>
            <a:off x="373380" y="252095"/>
            <a:ext cx="628650" cy="48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3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9222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223" name="文本框 15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235" name="组合 77"/>
          <p:cNvGrpSpPr/>
          <p:nvPr/>
        </p:nvGrpSpPr>
        <p:grpSpPr bwMode="auto">
          <a:xfrm>
            <a:off x="4870134" y="4442145"/>
            <a:ext cx="1174751" cy="1176337"/>
            <a:chOff x="0" y="0"/>
            <a:chExt cx="1175657" cy="1175657"/>
          </a:xfrm>
        </p:grpSpPr>
        <p:sp>
          <p:nvSpPr>
            <p:cNvPr id="9236" name="圆角矩形 16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37" name="组合 53"/>
            <p:cNvGrpSpPr/>
            <p:nvPr/>
          </p:nvGrpSpPr>
          <p:grpSpPr bwMode="auto">
            <a:xfrm>
              <a:off x="119831" y="209350"/>
              <a:ext cx="931529" cy="709771"/>
              <a:chOff x="0" y="0"/>
              <a:chExt cx="1074482" cy="818693"/>
            </a:xfrm>
          </p:grpSpPr>
          <p:sp>
            <p:nvSpPr>
              <p:cNvPr id="9238" name="Freeform 16"/>
              <p:cNvSpPr>
                <a:spLocks noEditPoints="1"/>
              </p:cNvSpPr>
              <p:nvPr/>
            </p:nvSpPr>
            <p:spPr bwMode="auto">
              <a:xfrm>
                <a:off x="1711" y="0"/>
                <a:ext cx="1071916" cy="775920"/>
              </a:xfrm>
              <a:custGeom>
                <a:avLst/>
                <a:gdLst>
                  <a:gd name="T0" fmla="*/ 54 w 2138"/>
                  <a:gd name="T1" fmla="*/ 1548 h 1548"/>
                  <a:gd name="T2" fmla="*/ 2084 w 2138"/>
                  <a:gd name="T3" fmla="*/ 1548 h 1548"/>
                  <a:gd name="T4" fmla="*/ 2129 w 2138"/>
                  <a:gd name="T5" fmla="*/ 1521 h 1548"/>
                  <a:gd name="T6" fmla="*/ 2126 w 2138"/>
                  <a:gd name="T7" fmla="*/ 1470 h 1548"/>
                  <a:gd name="T8" fmla="*/ 1910 w 2138"/>
                  <a:gd name="T9" fmla="*/ 1155 h 1548"/>
                  <a:gd name="T10" fmla="*/ 1910 w 2138"/>
                  <a:gd name="T11" fmla="*/ 51 h 1548"/>
                  <a:gd name="T12" fmla="*/ 1860 w 2138"/>
                  <a:gd name="T13" fmla="*/ 0 h 1548"/>
                  <a:gd name="T14" fmla="*/ 278 w 2138"/>
                  <a:gd name="T15" fmla="*/ 0 h 1548"/>
                  <a:gd name="T16" fmla="*/ 228 w 2138"/>
                  <a:gd name="T17" fmla="*/ 51 h 1548"/>
                  <a:gd name="T18" fmla="*/ 228 w 2138"/>
                  <a:gd name="T19" fmla="*/ 1155 h 1548"/>
                  <a:gd name="T20" fmla="*/ 12 w 2138"/>
                  <a:gd name="T21" fmla="*/ 1470 h 1548"/>
                  <a:gd name="T22" fmla="*/ 9 w 2138"/>
                  <a:gd name="T23" fmla="*/ 1521 h 1548"/>
                  <a:gd name="T24" fmla="*/ 54 w 2138"/>
                  <a:gd name="T25" fmla="*/ 1548 h 1548"/>
                  <a:gd name="T26" fmla="*/ 328 w 2138"/>
                  <a:gd name="T27" fmla="*/ 101 h 1548"/>
                  <a:gd name="T28" fmla="*/ 1809 w 2138"/>
                  <a:gd name="T29" fmla="*/ 101 h 1548"/>
                  <a:gd name="T30" fmla="*/ 1809 w 2138"/>
                  <a:gd name="T31" fmla="*/ 1120 h 1548"/>
                  <a:gd name="T32" fmla="*/ 328 w 2138"/>
                  <a:gd name="T33" fmla="*/ 1120 h 1548"/>
                  <a:gd name="T34" fmla="*/ 328 w 2138"/>
                  <a:gd name="T35" fmla="*/ 101 h 1548"/>
                  <a:gd name="T36" fmla="*/ 304 w 2138"/>
                  <a:gd name="T37" fmla="*/ 1221 h 1548"/>
                  <a:gd name="T38" fmla="*/ 1833 w 2138"/>
                  <a:gd name="T39" fmla="*/ 1221 h 1548"/>
                  <a:gd name="T40" fmla="*/ 1989 w 2138"/>
                  <a:gd name="T41" fmla="*/ 1448 h 1548"/>
                  <a:gd name="T42" fmla="*/ 149 w 2138"/>
                  <a:gd name="T43" fmla="*/ 1448 h 1548"/>
                  <a:gd name="T44" fmla="*/ 304 w 2138"/>
                  <a:gd name="T45" fmla="*/ 1221 h 1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38" h="1548">
                    <a:moveTo>
                      <a:pt x="54" y="1548"/>
                    </a:moveTo>
                    <a:cubicBezTo>
                      <a:pt x="2084" y="1548"/>
                      <a:pt x="2084" y="1548"/>
                      <a:pt x="2084" y="1548"/>
                    </a:cubicBezTo>
                    <a:cubicBezTo>
                      <a:pt x="2103" y="1548"/>
                      <a:pt x="2120" y="1538"/>
                      <a:pt x="2129" y="1521"/>
                    </a:cubicBezTo>
                    <a:cubicBezTo>
                      <a:pt x="2138" y="1505"/>
                      <a:pt x="2136" y="1485"/>
                      <a:pt x="2126" y="1470"/>
                    </a:cubicBezTo>
                    <a:cubicBezTo>
                      <a:pt x="1910" y="1155"/>
                      <a:pt x="1910" y="1155"/>
                      <a:pt x="1910" y="1155"/>
                    </a:cubicBezTo>
                    <a:cubicBezTo>
                      <a:pt x="1910" y="51"/>
                      <a:pt x="1910" y="51"/>
                      <a:pt x="1910" y="51"/>
                    </a:cubicBezTo>
                    <a:cubicBezTo>
                      <a:pt x="1910" y="23"/>
                      <a:pt x="1888" y="0"/>
                      <a:pt x="1860" y="0"/>
                    </a:cubicBezTo>
                    <a:cubicBezTo>
                      <a:pt x="278" y="0"/>
                      <a:pt x="278" y="0"/>
                      <a:pt x="278" y="0"/>
                    </a:cubicBezTo>
                    <a:cubicBezTo>
                      <a:pt x="250" y="0"/>
                      <a:pt x="228" y="23"/>
                      <a:pt x="228" y="51"/>
                    </a:cubicBezTo>
                    <a:cubicBezTo>
                      <a:pt x="228" y="1155"/>
                      <a:pt x="228" y="1155"/>
                      <a:pt x="228" y="1155"/>
                    </a:cubicBezTo>
                    <a:cubicBezTo>
                      <a:pt x="12" y="1470"/>
                      <a:pt x="12" y="1470"/>
                      <a:pt x="12" y="1470"/>
                    </a:cubicBezTo>
                    <a:cubicBezTo>
                      <a:pt x="1" y="1485"/>
                      <a:pt x="0" y="1505"/>
                      <a:pt x="9" y="1521"/>
                    </a:cubicBezTo>
                    <a:cubicBezTo>
                      <a:pt x="17" y="1538"/>
                      <a:pt x="35" y="1548"/>
                      <a:pt x="54" y="1548"/>
                    </a:cubicBezTo>
                    <a:close/>
                    <a:moveTo>
                      <a:pt x="328" y="101"/>
                    </a:moveTo>
                    <a:cubicBezTo>
                      <a:pt x="1809" y="101"/>
                      <a:pt x="1809" y="101"/>
                      <a:pt x="1809" y="101"/>
                    </a:cubicBezTo>
                    <a:cubicBezTo>
                      <a:pt x="1809" y="1120"/>
                      <a:pt x="1809" y="1120"/>
                      <a:pt x="1809" y="1120"/>
                    </a:cubicBezTo>
                    <a:cubicBezTo>
                      <a:pt x="328" y="1120"/>
                      <a:pt x="328" y="1120"/>
                      <a:pt x="328" y="1120"/>
                    </a:cubicBezTo>
                    <a:lnTo>
                      <a:pt x="328" y="101"/>
                    </a:lnTo>
                    <a:close/>
                    <a:moveTo>
                      <a:pt x="304" y="1221"/>
                    </a:moveTo>
                    <a:cubicBezTo>
                      <a:pt x="1833" y="1221"/>
                      <a:pt x="1833" y="1221"/>
                      <a:pt x="1833" y="1221"/>
                    </a:cubicBezTo>
                    <a:cubicBezTo>
                      <a:pt x="1989" y="1448"/>
                      <a:pt x="1989" y="1448"/>
                      <a:pt x="1989" y="1448"/>
                    </a:cubicBezTo>
                    <a:cubicBezTo>
                      <a:pt x="149" y="1448"/>
                      <a:pt x="149" y="1448"/>
                      <a:pt x="149" y="1448"/>
                    </a:cubicBezTo>
                    <a:lnTo>
                      <a:pt x="304" y="122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39" name="Freeform 17"/>
              <p:cNvSpPr/>
              <p:nvPr/>
            </p:nvSpPr>
            <p:spPr bwMode="auto">
              <a:xfrm>
                <a:off x="12917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89" y="50"/>
                      <a:pt x="101" y="39"/>
                      <a:pt x="101" y="25"/>
                    </a:cubicBezTo>
                    <a:cubicBezTo>
                      <a:pt x="101" y="11"/>
                      <a:pt x="89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0" name="Freeform 18"/>
              <p:cNvSpPr/>
              <p:nvPr/>
            </p:nvSpPr>
            <p:spPr bwMode="auto">
              <a:xfrm>
                <a:off x="500455" y="675828"/>
                <a:ext cx="74427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1" name="Freeform 19"/>
              <p:cNvSpPr/>
              <p:nvPr/>
            </p:nvSpPr>
            <p:spPr bwMode="auto">
              <a:xfrm>
                <a:off x="59969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2" name="Freeform 20"/>
              <p:cNvSpPr/>
              <p:nvPr/>
            </p:nvSpPr>
            <p:spPr bwMode="auto">
              <a:xfrm>
                <a:off x="401220" y="675828"/>
                <a:ext cx="75282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3" name="Freeform 21"/>
              <p:cNvSpPr/>
              <p:nvPr/>
            </p:nvSpPr>
            <p:spPr bwMode="auto">
              <a:xfrm>
                <a:off x="301984" y="675828"/>
                <a:ext cx="75282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4" name="Freeform 22"/>
              <p:cNvSpPr/>
              <p:nvPr/>
            </p:nvSpPr>
            <p:spPr bwMode="auto">
              <a:xfrm>
                <a:off x="203604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5" name="Freeform 23"/>
              <p:cNvSpPr/>
              <p:nvPr/>
            </p:nvSpPr>
            <p:spPr bwMode="auto">
              <a:xfrm>
                <a:off x="69807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" name="Freeform 24"/>
              <p:cNvSpPr/>
              <p:nvPr/>
            </p:nvSpPr>
            <p:spPr bwMode="auto">
              <a:xfrm>
                <a:off x="797307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7" name="Freeform 25"/>
              <p:cNvSpPr/>
              <p:nvPr/>
            </p:nvSpPr>
            <p:spPr bwMode="auto">
              <a:xfrm>
                <a:off x="89568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ubicBezTo>
                      <a:pt x="101" y="11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8" name="Freeform 26"/>
              <p:cNvSpPr/>
              <p:nvPr/>
            </p:nvSpPr>
            <p:spPr bwMode="auto">
              <a:xfrm>
                <a:off x="158263" y="633054"/>
                <a:ext cx="50473" cy="24809"/>
              </a:xfrm>
              <a:custGeom>
                <a:avLst/>
                <a:gdLst>
                  <a:gd name="T0" fmla="*/ 101 w 101"/>
                  <a:gd name="T1" fmla="*/ 25 h 50"/>
                  <a:gd name="T2" fmla="*/ 76 w 101"/>
                  <a:gd name="T3" fmla="*/ 0 h 50"/>
                  <a:gd name="T4" fmla="*/ 26 w 101"/>
                  <a:gd name="T5" fmla="*/ 0 h 50"/>
                  <a:gd name="T6" fmla="*/ 0 w 101"/>
                  <a:gd name="T7" fmla="*/ 25 h 50"/>
                  <a:gd name="T8" fmla="*/ 26 w 101"/>
                  <a:gd name="T9" fmla="*/ 50 h 50"/>
                  <a:gd name="T10" fmla="*/ 76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90" y="0"/>
                      <a:pt x="7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9" name="Freeform 27"/>
              <p:cNvSpPr/>
              <p:nvPr/>
            </p:nvSpPr>
            <p:spPr bwMode="auto">
              <a:xfrm>
                <a:off x="340481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5" y="50"/>
                      <a:pt x="156" y="39"/>
                      <a:pt x="156" y="25"/>
                    </a:cubicBezTo>
                    <a:cubicBezTo>
                      <a:pt x="156" y="11"/>
                      <a:pt x="145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0" name="Freeform 28"/>
              <p:cNvSpPr/>
              <p:nvPr/>
            </p:nvSpPr>
            <p:spPr bwMode="auto">
              <a:xfrm>
                <a:off x="550929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1" name="Freeform 29"/>
              <p:cNvSpPr/>
              <p:nvPr/>
            </p:nvSpPr>
            <p:spPr bwMode="auto">
              <a:xfrm>
                <a:off x="656153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2" name="Freeform 30"/>
              <p:cNvSpPr/>
              <p:nvPr/>
            </p:nvSpPr>
            <p:spPr bwMode="auto">
              <a:xfrm>
                <a:off x="445705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4" y="50"/>
                      <a:pt x="156" y="39"/>
                      <a:pt x="156" y="25"/>
                    </a:cubicBezTo>
                    <a:cubicBezTo>
                      <a:pt x="156" y="11"/>
                      <a:pt x="144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3" name="Freeform 31"/>
              <p:cNvSpPr/>
              <p:nvPr/>
            </p:nvSpPr>
            <p:spPr bwMode="auto">
              <a:xfrm>
                <a:off x="236112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4" name="Freeform 32"/>
              <p:cNvSpPr/>
              <p:nvPr/>
            </p:nvSpPr>
            <p:spPr bwMode="auto">
              <a:xfrm>
                <a:off x="761376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5" name="Freeform 33"/>
              <p:cNvSpPr/>
              <p:nvPr/>
            </p:nvSpPr>
            <p:spPr bwMode="auto">
              <a:xfrm>
                <a:off x="866600" y="633054"/>
                <a:ext cx="51329" cy="24809"/>
              </a:xfrm>
              <a:custGeom>
                <a:avLst/>
                <a:gdLst>
                  <a:gd name="T0" fmla="*/ 101 w 101"/>
                  <a:gd name="T1" fmla="*/ 25 h 50"/>
                  <a:gd name="T2" fmla="*/ 75 w 101"/>
                  <a:gd name="T3" fmla="*/ 0 h 50"/>
                  <a:gd name="T4" fmla="*/ 25 w 101"/>
                  <a:gd name="T5" fmla="*/ 0 h 50"/>
                  <a:gd name="T6" fmla="*/ 0 w 101"/>
                  <a:gd name="T7" fmla="*/ 25 h 50"/>
                  <a:gd name="T8" fmla="*/ 25 w 101"/>
                  <a:gd name="T9" fmla="*/ 50 h 50"/>
                  <a:gd name="T10" fmla="*/ 75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89" y="0"/>
                      <a:pt x="7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5" y="50"/>
                      <a:pt x="75" y="50"/>
                      <a:pt x="75" y="50"/>
                    </a:cubicBezTo>
                    <a:cubicBezTo>
                      <a:pt x="89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6" name="Freeform 34"/>
              <p:cNvSpPr/>
              <p:nvPr/>
            </p:nvSpPr>
            <p:spPr bwMode="auto">
              <a:xfrm>
                <a:off x="0" y="793029"/>
                <a:ext cx="1074482" cy="25664"/>
              </a:xfrm>
              <a:custGeom>
                <a:avLst/>
                <a:gdLst>
                  <a:gd name="T0" fmla="*/ 2120 w 2145"/>
                  <a:gd name="T1" fmla="*/ 0 h 50"/>
                  <a:gd name="T2" fmla="*/ 26 w 2145"/>
                  <a:gd name="T3" fmla="*/ 0 h 50"/>
                  <a:gd name="T4" fmla="*/ 0 w 2145"/>
                  <a:gd name="T5" fmla="*/ 25 h 50"/>
                  <a:gd name="T6" fmla="*/ 26 w 2145"/>
                  <a:gd name="T7" fmla="*/ 50 h 50"/>
                  <a:gd name="T8" fmla="*/ 2120 w 2145"/>
                  <a:gd name="T9" fmla="*/ 50 h 50"/>
                  <a:gd name="T10" fmla="*/ 2145 w 2145"/>
                  <a:gd name="T11" fmla="*/ 25 h 50"/>
                  <a:gd name="T12" fmla="*/ 2120 w 2145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45" h="50">
                    <a:moveTo>
                      <a:pt x="21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2120" y="50"/>
                      <a:pt x="2120" y="50"/>
                      <a:pt x="2120" y="50"/>
                    </a:cubicBezTo>
                    <a:cubicBezTo>
                      <a:pt x="2134" y="50"/>
                      <a:pt x="2145" y="39"/>
                      <a:pt x="2145" y="25"/>
                    </a:cubicBezTo>
                    <a:cubicBezTo>
                      <a:pt x="2145" y="11"/>
                      <a:pt x="2134" y="0"/>
                      <a:pt x="2120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9260" name="组合 76"/>
          <p:cNvGrpSpPr/>
          <p:nvPr/>
        </p:nvGrpSpPr>
        <p:grpSpPr bwMode="auto">
          <a:xfrm>
            <a:off x="4870134" y="2642870"/>
            <a:ext cx="1174751" cy="1176338"/>
            <a:chOff x="0" y="0"/>
            <a:chExt cx="1175657" cy="1175657"/>
          </a:xfrm>
        </p:grpSpPr>
        <p:sp>
          <p:nvSpPr>
            <p:cNvPr id="9261" name="圆角矩形 13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62" name="组合 52"/>
            <p:cNvGrpSpPr/>
            <p:nvPr/>
          </p:nvGrpSpPr>
          <p:grpSpPr bwMode="auto">
            <a:xfrm>
              <a:off x="215797" y="198674"/>
              <a:ext cx="751305" cy="777263"/>
              <a:chOff x="0" y="0"/>
              <a:chExt cx="866601" cy="896543"/>
            </a:xfrm>
          </p:grpSpPr>
          <p:sp>
            <p:nvSpPr>
              <p:cNvPr id="9263" name="Freeform 36"/>
              <p:cNvSpPr>
                <a:spLocks noEditPoints="1"/>
              </p:cNvSpPr>
              <p:nvPr/>
            </p:nvSpPr>
            <p:spPr bwMode="auto">
              <a:xfrm>
                <a:off x="0" y="0"/>
                <a:ext cx="866601" cy="896543"/>
              </a:xfrm>
              <a:custGeom>
                <a:avLst/>
                <a:gdLst>
                  <a:gd name="T0" fmla="*/ 1715 w 1730"/>
                  <a:gd name="T1" fmla="*/ 246 h 1789"/>
                  <a:gd name="T2" fmla="*/ 1484 w 1730"/>
                  <a:gd name="T3" fmla="*/ 15 h 1789"/>
                  <a:gd name="T4" fmla="*/ 1449 w 1730"/>
                  <a:gd name="T5" fmla="*/ 0 h 1789"/>
                  <a:gd name="T6" fmla="*/ 1264 w 1730"/>
                  <a:gd name="T7" fmla="*/ 0 h 1789"/>
                  <a:gd name="T8" fmla="*/ 1214 w 1730"/>
                  <a:gd name="T9" fmla="*/ 51 h 1789"/>
                  <a:gd name="T10" fmla="*/ 1214 w 1730"/>
                  <a:gd name="T11" fmla="*/ 463 h 1789"/>
                  <a:gd name="T12" fmla="*/ 609 w 1730"/>
                  <a:gd name="T13" fmla="*/ 463 h 1789"/>
                  <a:gd name="T14" fmla="*/ 609 w 1730"/>
                  <a:gd name="T15" fmla="*/ 51 h 1789"/>
                  <a:gd name="T16" fmla="*/ 559 w 1730"/>
                  <a:gd name="T17" fmla="*/ 0 h 1789"/>
                  <a:gd name="T18" fmla="*/ 50 w 1730"/>
                  <a:gd name="T19" fmla="*/ 0 h 1789"/>
                  <a:gd name="T20" fmla="*/ 0 w 1730"/>
                  <a:gd name="T21" fmla="*/ 51 h 1789"/>
                  <a:gd name="T22" fmla="*/ 0 w 1730"/>
                  <a:gd name="T23" fmla="*/ 1738 h 1789"/>
                  <a:gd name="T24" fmla="*/ 50 w 1730"/>
                  <a:gd name="T25" fmla="*/ 1789 h 1789"/>
                  <a:gd name="T26" fmla="*/ 1679 w 1730"/>
                  <a:gd name="T27" fmla="*/ 1789 h 1789"/>
                  <a:gd name="T28" fmla="*/ 1730 w 1730"/>
                  <a:gd name="T29" fmla="*/ 1738 h 1789"/>
                  <a:gd name="T30" fmla="*/ 1730 w 1730"/>
                  <a:gd name="T31" fmla="*/ 281 h 1789"/>
                  <a:gd name="T32" fmla="*/ 1715 w 1730"/>
                  <a:gd name="T33" fmla="*/ 246 h 1789"/>
                  <a:gd name="T34" fmla="*/ 1341 w 1730"/>
                  <a:gd name="T35" fmla="*/ 1464 h 1789"/>
                  <a:gd name="T36" fmla="*/ 1485 w 1730"/>
                  <a:gd name="T37" fmla="*/ 1464 h 1789"/>
                  <a:gd name="T38" fmla="*/ 1485 w 1730"/>
                  <a:gd name="T39" fmla="*/ 1548 h 1789"/>
                  <a:gd name="T40" fmla="*/ 1341 w 1730"/>
                  <a:gd name="T41" fmla="*/ 1548 h 1789"/>
                  <a:gd name="T42" fmla="*/ 1341 w 1730"/>
                  <a:gd name="T43" fmla="*/ 1464 h 1789"/>
                  <a:gd name="T44" fmla="*/ 1291 w 1730"/>
                  <a:gd name="T45" fmla="*/ 1438 h 1789"/>
                  <a:gd name="T46" fmla="*/ 1291 w 1730"/>
                  <a:gd name="T47" fmla="*/ 1573 h 1789"/>
                  <a:gd name="T48" fmla="*/ 1291 w 1730"/>
                  <a:gd name="T49" fmla="*/ 1688 h 1789"/>
                  <a:gd name="T50" fmla="*/ 380 w 1730"/>
                  <a:gd name="T51" fmla="*/ 1688 h 1789"/>
                  <a:gd name="T52" fmla="*/ 380 w 1730"/>
                  <a:gd name="T53" fmla="*/ 1100 h 1789"/>
                  <a:gd name="T54" fmla="*/ 1291 w 1730"/>
                  <a:gd name="T55" fmla="*/ 1100 h 1789"/>
                  <a:gd name="T56" fmla="*/ 1291 w 1730"/>
                  <a:gd name="T57" fmla="*/ 1438 h 1789"/>
                  <a:gd name="T58" fmla="*/ 1629 w 1730"/>
                  <a:gd name="T59" fmla="*/ 1688 h 1789"/>
                  <a:gd name="T60" fmla="*/ 1341 w 1730"/>
                  <a:gd name="T61" fmla="*/ 1688 h 1789"/>
                  <a:gd name="T62" fmla="*/ 1341 w 1730"/>
                  <a:gd name="T63" fmla="*/ 1599 h 1789"/>
                  <a:gd name="T64" fmla="*/ 1510 w 1730"/>
                  <a:gd name="T65" fmla="*/ 1599 h 1789"/>
                  <a:gd name="T66" fmla="*/ 1535 w 1730"/>
                  <a:gd name="T67" fmla="*/ 1573 h 1789"/>
                  <a:gd name="T68" fmla="*/ 1535 w 1730"/>
                  <a:gd name="T69" fmla="*/ 1438 h 1789"/>
                  <a:gd name="T70" fmla="*/ 1510 w 1730"/>
                  <a:gd name="T71" fmla="*/ 1413 h 1789"/>
                  <a:gd name="T72" fmla="*/ 1341 w 1730"/>
                  <a:gd name="T73" fmla="*/ 1413 h 1789"/>
                  <a:gd name="T74" fmla="*/ 1341 w 1730"/>
                  <a:gd name="T75" fmla="*/ 1075 h 1789"/>
                  <a:gd name="T76" fmla="*/ 1316 w 1730"/>
                  <a:gd name="T77" fmla="*/ 1050 h 1789"/>
                  <a:gd name="T78" fmla="*/ 355 w 1730"/>
                  <a:gd name="T79" fmla="*/ 1050 h 1789"/>
                  <a:gd name="T80" fmla="*/ 330 w 1730"/>
                  <a:gd name="T81" fmla="*/ 1075 h 1789"/>
                  <a:gd name="T82" fmla="*/ 330 w 1730"/>
                  <a:gd name="T83" fmla="*/ 1688 h 1789"/>
                  <a:gd name="T84" fmla="*/ 101 w 1730"/>
                  <a:gd name="T85" fmla="*/ 1688 h 1789"/>
                  <a:gd name="T86" fmla="*/ 101 w 1730"/>
                  <a:gd name="T87" fmla="*/ 101 h 1789"/>
                  <a:gd name="T88" fmla="*/ 508 w 1730"/>
                  <a:gd name="T89" fmla="*/ 101 h 1789"/>
                  <a:gd name="T90" fmla="*/ 508 w 1730"/>
                  <a:gd name="T91" fmla="*/ 513 h 1789"/>
                  <a:gd name="T92" fmla="*/ 559 w 1730"/>
                  <a:gd name="T93" fmla="*/ 564 h 1789"/>
                  <a:gd name="T94" fmla="*/ 1264 w 1730"/>
                  <a:gd name="T95" fmla="*/ 564 h 1789"/>
                  <a:gd name="T96" fmla="*/ 1314 w 1730"/>
                  <a:gd name="T97" fmla="*/ 513 h 1789"/>
                  <a:gd name="T98" fmla="*/ 1314 w 1730"/>
                  <a:gd name="T99" fmla="*/ 101 h 1789"/>
                  <a:gd name="T100" fmla="*/ 1428 w 1730"/>
                  <a:gd name="T101" fmla="*/ 101 h 1789"/>
                  <a:gd name="T102" fmla="*/ 1629 w 1730"/>
                  <a:gd name="T103" fmla="*/ 302 h 1789"/>
                  <a:gd name="T104" fmla="*/ 1629 w 1730"/>
                  <a:gd name="T105" fmla="*/ 1688 h 1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30" h="1789">
                    <a:moveTo>
                      <a:pt x="1715" y="246"/>
                    </a:moveTo>
                    <a:cubicBezTo>
                      <a:pt x="1484" y="15"/>
                      <a:pt x="1484" y="15"/>
                      <a:pt x="1484" y="15"/>
                    </a:cubicBezTo>
                    <a:cubicBezTo>
                      <a:pt x="1475" y="6"/>
                      <a:pt x="1462" y="0"/>
                      <a:pt x="1449" y="0"/>
                    </a:cubicBezTo>
                    <a:cubicBezTo>
                      <a:pt x="1264" y="0"/>
                      <a:pt x="1264" y="0"/>
                      <a:pt x="1264" y="0"/>
                    </a:cubicBezTo>
                    <a:cubicBezTo>
                      <a:pt x="1236" y="0"/>
                      <a:pt x="1214" y="23"/>
                      <a:pt x="1214" y="51"/>
                    </a:cubicBezTo>
                    <a:cubicBezTo>
                      <a:pt x="1214" y="463"/>
                      <a:pt x="1214" y="463"/>
                      <a:pt x="1214" y="463"/>
                    </a:cubicBezTo>
                    <a:cubicBezTo>
                      <a:pt x="609" y="463"/>
                      <a:pt x="609" y="463"/>
                      <a:pt x="609" y="463"/>
                    </a:cubicBezTo>
                    <a:cubicBezTo>
                      <a:pt x="609" y="51"/>
                      <a:pt x="609" y="51"/>
                      <a:pt x="609" y="51"/>
                    </a:cubicBezTo>
                    <a:cubicBezTo>
                      <a:pt x="609" y="23"/>
                      <a:pt x="587" y="0"/>
                      <a:pt x="559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22" y="0"/>
                      <a:pt x="0" y="23"/>
                      <a:pt x="0" y="51"/>
                    </a:cubicBezTo>
                    <a:cubicBezTo>
                      <a:pt x="0" y="1738"/>
                      <a:pt x="0" y="1738"/>
                      <a:pt x="0" y="1738"/>
                    </a:cubicBezTo>
                    <a:cubicBezTo>
                      <a:pt x="0" y="1766"/>
                      <a:pt x="22" y="1789"/>
                      <a:pt x="50" y="1789"/>
                    </a:cubicBezTo>
                    <a:cubicBezTo>
                      <a:pt x="1679" y="1789"/>
                      <a:pt x="1679" y="1789"/>
                      <a:pt x="1679" y="1789"/>
                    </a:cubicBezTo>
                    <a:cubicBezTo>
                      <a:pt x="1707" y="1789"/>
                      <a:pt x="1730" y="1766"/>
                      <a:pt x="1730" y="1738"/>
                    </a:cubicBezTo>
                    <a:cubicBezTo>
                      <a:pt x="1730" y="281"/>
                      <a:pt x="1730" y="281"/>
                      <a:pt x="1730" y="281"/>
                    </a:cubicBezTo>
                    <a:cubicBezTo>
                      <a:pt x="1730" y="268"/>
                      <a:pt x="1725" y="255"/>
                      <a:pt x="1715" y="246"/>
                    </a:cubicBezTo>
                    <a:close/>
                    <a:moveTo>
                      <a:pt x="1341" y="1464"/>
                    </a:moveTo>
                    <a:cubicBezTo>
                      <a:pt x="1485" y="1464"/>
                      <a:pt x="1485" y="1464"/>
                      <a:pt x="1485" y="1464"/>
                    </a:cubicBezTo>
                    <a:cubicBezTo>
                      <a:pt x="1485" y="1548"/>
                      <a:pt x="1485" y="1548"/>
                      <a:pt x="1485" y="1548"/>
                    </a:cubicBezTo>
                    <a:cubicBezTo>
                      <a:pt x="1341" y="1548"/>
                      <a:pt x="1341" y="1548"/>
                      <a:pt x="1341" y="1548"/>
                    </a:cubicBezTo>
                    <a:lnTo>
                      <a:pt x="1341" y="1464"/>
                    </a:lnTo>
                    <a:close/>
                    <a:moveTo>
                      <a:pt x="1291" y="1438"/>
                    </a:moveTo>
                    <a:cubicBezTo>
                      <a:pt x="1291" y="1573"/>
                      <a:pt x="1291" y="1573"/>
                      <a:pt x="1291" y="1573"/>
                    </a:cubicBezTo>
                    <a:cubicBezTo>
                      <a:pt x="1291" y="1688"/>
                      <a:pt x="1291" y="1688"/>
                      <a:pt x="1291" y="1688"/>
                    </a:cubicBezTo>
                    <a:cubicBezTo>
                      <a:pt x="380" y="1688"/>
                      <a:pt x="380" y="1688"/>
                      <a:pt x="380" y="1688"/>
                    </a:cubicBezTo>
                    <a:cubicBezTo>
                      <a:pt x="380" y="1100"/>
                      <a:pt x="380" y="1100"/>
                      <a:pt x="380" y="1100"/>
                    </a:cubicBezTo>
                    <a:cubicBezTo>
                      <a:pt x="1291" y="1100"/>
                      <a:pt x="1291" y="1100"/>
                      <a:pt x="1291" y="1100"/>
                    </a:cubicBezTo>
                    <a:lnTo>
                      <a:pt x="1291" y="1438"/>
                    </a:lnTo>
                    <a:close/>
                    <a:moveTo>
                      <a:pt x="1629" y="1688"/>
                    </a:moveTo>
                    <a:cubicBezTo>
                      <a:pt x="1341" y="1688"/>
                      <a:pt x="1341" y="1688"/>
                      <a:pt x="1341" y="1688"/>
                    </a:cubicBezTo>
                    <a:cubicBezTo>
                      <a:pt x="1341" y="1599"/>
                      <a:pt x="1341" y="1599"/>
                      <a:pt x="1341" y="1599"/>
                    </a:cubicBezTo>
                    <a:cubicBezTo>
                      <a:pt x="1510" y="1599"/>
                      <a:pt x="1510" y="1599"/>
                      <a:pt x="1510" y="1599"/>
                    </a:cubicBezTo>
                    <a:cubicBezTo>
                      <a:pt x="1524" y="1599"/>
                      <a:pt x="1535" y="1587"/>
                      <a:pt x="1535" y="1573"/>
                    </a:cubicBezTo>
                    <a:cubicBezTo>
                      <a:pt x="1535" y="1438"/>
                      <a:pt x="1535" y="1438"/>
                      <a:pt x="1535" y="1438"/>
                    </a:cubicBezTo>
                    <a:cubicBezTo>
                      <a:pt x="1535" y="1424"/>
                      <a:pt x="1524" y="1413"/>
                      <a:pt x="1510" y="1413"/>
                    </a:cubicBezTo>
                    <a:cubicBezTo>
                      <a:pt x="1341" y="1413"/>
                      <a:pt x="1341" y="1413"/>
                      <a:pt x="1341" y="1413"/>
                    </a:cubicBezTo>
                    <a:cubicBezTo>
                      <a:pt x="1341" y="1075"/>
                      <a:pt x="1341" y="1075"/>
                      <a:pt x="1341" y="1075"/>
                    </a:cubicBezTo>
                    <a:cubicBezTo>
                      <a:pt x="1341" y="1061"/>
                      <a:pt x="1330" y="1050"/>
                      <a:pt x="1316" y="1050"/>
                    </a:cubicBezTo>
                    <a:cubicBezTo>
                      <a:pt x="355" y="1050"/>
                      <a:pt x="355" y="1050"/>
                      <a:pt x="355" y="1050"/>
                    </a:cubicBezTo>
                    <a:cubicBezTo>
                      <a:pt x="341" y="1050"/>
                      <a:pt x="330" y="1061"/>
                      <a:pt x="330" y="1075"/>
                    </a:cubicBezTo>
                    <a:cubicBezTo>
                      <a:pt x="330" y="1688"/>
                      <a:pt x="330" y="1688"/>
                      <a:pt x="330" y="1688"/>
                    </a:cubicBezTo>
                    <a:cubicBezTo>
                      <a:pt x="101" y="1688"/>
                      <a:pt x="101" y="1688"/>
                      <a:pt x="101" y="1688"/>
                    </a:cubicBezTo>
                    <a:cubicBezTo>
                      <a:pt x="101" y="101"/>
                      <a:pt x="101" y="101"/>
                      <a:pt x="101" y="101"/>
                    </a:cubicBezTo>
                    <a:cubicBezTo>
                      <a:pt x="508" y="101"/>
                      <a:pt x="508" y="101"/>
                      <a:pt x="508" y="101"/>
                    </a:cubicBezTo>
                    <a:cubicBezTo>
                      <a:pt x="508" y="513"/>
                      <a:pt x="508" y="513"/>
                      <a:pt x="508" y="513"/>
                    </a:cubicBezTo>
                    <a:cubicBezTo>
                      <a:pt x="508" y="541"/>
                      <a:pt x="531" y="564"/>
                      <a:pt x="559" y="564"/>
                    </a:cubicBezTo>
                    <a:cubicBezTo>
                      <a:pt x="1264" y="564"/>
                      <a:pt x="1264" y="564"/>
                      <a:pt x="1264" y="564"/>
                    </a:cubicBezTo>
                    <a:cubicBezTo>
                      <a:pt x="1292" y="564"/>
                      <a:pt x="1314" y="541"/>
                      <a:pt x="1314" y="513"/>
                    </a:cubicBezTo>
                    <a:cubicBezTo>
                      <a:pt x="1314" y="101"/>
                      <a:pt x="1314" y="101"/>
                      <a:pt x="1314" y="101"/>
                    </a:cubicBezTo>
                    <a:cubicBezTo>
                      <a:pt x="1428" y="101"/>
                      <a:pt x="1428" y="101"/>
                      <a:pt x="1428" y="101"/>
                    </a:cubicBezTo>
                    <a:cubicBezTo>
                      <a:pt x="1629" y="302"/>
                      <a:pt x="1629" y="302"/>
                      <a:pt x="1629" y="302"/>
                    </a:cubicBezTo>
                    <a:lnTo>
                      <a:pt x="1629" y="1688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64" name="Freeform 37"/>
              <p:cNvSpPr>
                <a:spLocks noEditPoints="1"/>
              </p:cNvSpPr>
              <p:nvPr/>
            </p:nvSpPr>
            <p:spPr bwMode="auto">
              <a:xfrm>
                <a:off x="491046" y="38497"/>
                <a:ext cx="84692" cy="164252"/>
              </a:xfrm>
              <a:custGeom>
                <a:avLst/>
                <a:gdLst>
                  <a:gd name="T0" fmla="*/ 26 w 169"/>
                  <a:gd name="T1" fmla="*/ 328 h 328"/>
                  <a:gd name="T2" fmla="*/ 144 w 169"/>
                  <a:gd name="T3" fmla="*/ 328 h 328"/>
                  <a:gd name="T4" fmla="*/ 169 w 169"/>
                  <a:gd name="T5" fmla="*/ 303 h 328"/>
                  <a:gd name="T6" fmla="*/ 169 w 169"/>
                  <a:gd name="T7" fmla="*/ 26 h 328"/>
                  <a:gd name="T8" fmla="*/ 144 w 169"/>
                  <a:gd name="T9" fmla="*/ 0 h 328"/>
                  <a:gd name="T10" fmla="*/ 26 w 169"/>
                  <a:gd name="T11" fmla="*/ 0 h 328"/>
                  <a:gd name="T12" fmla="*/ 0 w 169"/>
                  <a:gd name="T13" fmla="*/ 26 h 328"/>
                  <a:gd name="T14" fmla="*/ 0 w 169"/>
                  <a:gd name="T15" fmla="*/ 303 h 328"/>
                  <a:gd name="T16" fmla="*/ 26 w 169"/>
                  <a:gd name="T17" fmla="*/ 328 h 328"/>
                  <a:gd name="T18" fmla="*/ 51 w 169"/>
                  <a:gd name="T19" fmla="*/ 51 h 328"/>
                  <a:gd name="T20" fmla="*/ 119 w 169"/>
                  <a:gd name="T21" fmla="*/ 51 h 328"/>
                  <a:gd name="T22" fmla="*/ 119 w 169"/>
                  <a:gd name="T23" fmla="*/ 278 h 328"/>
                  <a:gd name="T24" fmla="*/ 51 w 169"/>
                  <a:gd name="T25" fmla="*/ 278 h 328"/>
                  <a:gd name="T26" fmla="*/ 51 w 169"/>
                  <a:gd name="T27" fmla="*/ 51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9" h="328">
                    <a:moveTo>
                      <a:pt x="26" y="328"/>
                    </a:moveTo>
                    <a:cubicBezTo>
                      <a:pt x="144" y="328"/>
                      <a:pt x="144" y="328"/>
                      <a:pt x="144" y="328"/>
                    </a:cubicBezTo>
                    <a:cubicBezTo>
                      <a:pt x="158" y="328"/>
                      <a:pt x="169" y="317"/>
                      <a:pt x="169" y="303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69" y="11"/>
                      <a:pt x="158" y="0"/>
                      <a:pt x="144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6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317"/>
                      <a:pt x="12" y="328"/>
                      <a:pt x="26" y="328"/>
                    </a:cubicBezTo>
                    <a:close/>
                    <a:moveTo>
                      <a:pt x="51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51" y="278"/>
                      <a:pt x="51" y="278"/>
                      <a:pt x="51" y="278"/>
                    </a:cubicBezTo>
                    <a:lnTo>
                      <a:pt x="51" y="5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9266" name="任意多边形 55"/>
          <p:cNvSpPr/>
          <p:nvPr/>
        </p:nvSpPr>
        <p:spPr bwMode="auto">
          <a:xfrm>
            <a:off x="6204585" y="2986405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605" y="415925"/>
            <a:ext cx="232219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学生管理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矩形 29"/>
          <p:cNvSpPr>
            <a:spLocks noChangeArrowheads="1"/>
          </p:cNvSpPr>
          <p:nvPr/>
        </p:nvSpPr>
        <p:spPr bwMode="auto">
          <a:xfrm>
            <a:off x="6885940" y="2966085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负责人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邱康</a:t>
            </a:r>
            <a:endParaRPr lang="zh-CN" altLang="en-US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7" name="任意多边形 55"/>
          <p:cNvSpPr/>
          <p:nvPr/>
        </p:nvSpPr>
        <p:spPr bwMode="auto">
          <a:xfrm>
            <a:off x="6204585" y="4820920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p>
            <a:endParaRPr lang="zh-CN" altLang="en-US"/>
          </a:p>
        </p:txBody>
      </p:sp>
      <p:sp>
        <p:nvSpPr>
          <p:cNvPr id="8" name="矩形 29"/>
          <p:cNvSpPr>
            <a:spLocks noChangeArrowheads="1"/>
          </p:cNvSpPr>
          <p:nvPr/>
        </p:nvSpPr>
        <p:spPr bwMode="auto">
          <a:xfrm>
            <a:off x="6885940" y="4800600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演示人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</a:t>
            </a:r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邱康</a:t>
            </a:r>
            <a:endParaRPr lang="zh-CN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图片 3" descr="学生管理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655" y="1183005"/>
            <a:ext cx="3808095" cy="529272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000"/>
                                        <p:tgtEl>
                                          <p:spTgt spid="9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1000"/>
                                        <p:tgtEl>
                                          <p:spTgt spid="9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1000"/>
                                        <p:tgtEl>
                                          <p:spTgt spid="9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66" grpId="0" animBg="1"/>
      <p:bldP spid="5" grpId="0"/>
      <p:bldP spid="8" grpId="0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9220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21" name="文本框 12"/>
          <p:cNvSpPr txBox="1">
            <a:spLocks noChangeArrowheads="1"/>
          </p:cNvSpPr>
          <p:nvPr/>
        </p:nvSpPr>
        <p:spPr bwMode="auto">
          <a:xfrm>
            <a:off x="342900" y="236855"/>
            <a:ext cx="628650" cy="48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4</a:t>
            </a:r>
            <a:endParaRPr lang="en-US" altLang="zh-CN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9222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223" name="文本框 15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235" name="组合 77"/>
          <p:cNvGrpSpPr/>
          <p:nvPr/>
        </p:nvGrpSpPr>
        <p:grpSpPr bwMode="auto">
          <a:xfrm>
            <a:off x="4870134" y="4442145"/>
            <a:ext cx="1174751" cy="1176337"/>
            <a:chOff x="0" y="0"/>
            <a:chExt cx="1175657" cy="1175657"/>
          </a:xfrm>
        </p:grpSpPr>
        <p:sp>
          <p:nvSpPr>
            <p:cNvPr id="9236" name="圆角矩形 16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37" name="组合 53"/>
            <p:cNvGrpSpPr/>
            <p:nvPr/>
          </p:nvGrpSpPr>
          <p:grpSpPr bwMode="auto">
            <a:xfrm>
              <a:off x="119831" y="209350"/>
              <a:ext cx="931529" cy="709771"/>
              <a:chOff x="0" y="0"/>
              <a:chExt cx="1074482" cy="818693"/>
            </a:xfrm>
          </p:grpSpPr>
          <p:sp>
            <p:nvSpPr>
              <p:cNvPr id="9238" name="Freeform 16"/>
              <p:cNvSpPr>
                <a:spLocks noEditPoints="1"/>
              </p:cNvSpPr>
              <p:nvPr/>
            </p:nvSpPr>
            <p:spPr bwMode="auto">
              <a:xfrm>
                <a:off x="1711" y="0"/>
                <a:ext cx="1071916" cy="775920"/>
              </a:xfrm>
              <a:custGeom>
                <a:avLst/>
                <a:gdLst>
                  <a:gd name="T0" fmla="*/ 54 w 2138"/>
                  <a:gd name="T1" fmla="*/ 1548 h 1548"/>
                  <a:gd name="T2" fmla="*/ 2084 w 2138"/>
                  <a:gd name="T3" fmla="*/ 1548 h 1548"/>
                  <a:gd name="T4" fmla="*/ 2129 w 2138"/>
                  <a:gd name="T5" fmla="*/ 1521 h 1548"/>
                  <a:gd name="T6" fmla="*/ 2126 w 2138"/>
                  <a:gd name="T7" fmla="*/ 1470 h 1548"/>
                  <a:gd name="T8" fmla="*/ 1910 w 2138"/>
                  <a:gd name="T9" fmla="*/ 1155 h 1548"/>
                  <a:gd name="T10" fmla="*/ 1910 w 2138"/>
                  <a:gd name="T11" fmla="*/ 51 h 1548"/>
                  <a:gd name="T12" fmla="*/ 1860 w 2138"/>
                  <a:gd name="T13" fmla="*/ 0 h 1548"/>
                  <a:gd name="T14" fmla="*/ 278 w 2138"/>
                  <a:gd name="T15" fmla="*/ 0 h 1548"/>
                  <a:gd name="T16" fmla="*/ 228 w 2138"/>
                  <a:gd name="T17" fmla="*/ 51 h 1548"/>
                  <a:gd name="T18" fmla="*/ 228 w 2138"/>
                  <a:gd name="T19" fmla="*/ 1155 h 1548"/>
                  <a:gd name="T20" fmla="*/ 12 w 2138"/>
                  <a:gd name="T21" fmla="*/ 1470 h 1548"/>
                  <a:gd name="T22" fmla="*/ 9 w 2138"/>
                  <a:gd name="T23" fmla="*/ 1521 h 1548"/>
                  <a:gd name="T24" fmla="*/ 54 w 2138"/>
                  <a:gd name="T25" fmla="*/ 1548 h 1548"/>
                  <a:gd name="T26" fmla="*/ 328 w 2138"/>
                  <a:gd name="T27" fmla="*/ 101 h 1548"/>
                  <a:gd name="T28" fmla="*/ 1809 w 2138"/>
                  <a:gd name="T29" fmla="*/ 101 h 1548"/>
                  <a:gd name="T30" fmla="*/ 1809 w 2138"/>
                  <a:gd name="T31" fmla="*/ 1120 h 1548"/>
                  <a:gd name="T32" fmla="*/ 328 w 2138"/>
                  <a:gd name="T33" fmla="*/ 1120 h 1548"/>
                  <a:gd name="T34" fmla="*/ 328 w 2138"/>
                  <a:gd name="T35" fmla="*/ 101 h 1548"/>
                  <a:gd name="T36" fmla="*/ 304 w 2138"/>
                  <a:gd name="T37" fmla="*/ 1221 h 1548"/>
                  <a:gd name="T38" fmla="*/ 1833 w 2138"/>
                  <a:gd name="T39" fmla="*/ 1221 h 1548"/>
                  <a:gd name="T40" fmla="*/ 1989 w 2138"/>
                  <a:gd name="T41" fmla="*/ 1448 h 1548"/>
                  <a:gd name="T42" fmla="*/ 149 w 2138"/>
                  <a:gd name="T43" fmla="*/ 1448 h 1548"/>
                  <a:gd name="T44" fmla="*/ 304 w 2138"/>
                  <a:gd name="T45" fmla="*/ 1221 h 1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38" h="1548">
                    <a:moveTo>
                      <a:pt x="54" y="1548"/>
                    </a:moveTo>
                    <a:cubicBezTo>
                      <a:pt x="2084" y="1548"/>
                      <a:pt x="2084" y="1548"/>
                      <a:pt x="2084" y="1548"/>
                    </a:cubicBezTo>
                    <a:cubicBezTo>
                      <a:pt x="2103" y="1548"/>
                      <a:pt x="2120" y="1538"/>
                      <a:pt x="2129" y="1521"/>
                    </a:cubicBezTo>
                    <a:cubicBezTo>
                      <a:pt x="2138" y="1505"/>
                      <a:pt x="2136" y="1485"/>
                      <a:pt x="2126" y="1470"/>
                    </a:cubicBezTo>
                    <a:cubicBezTo>
                      <a:pt x="1910" y="1155"/>
                      <a:pt x="1910" y="1155"/>
                      <a:pt x="1910" y="1155"/>
                    </a:cubicBezTo>
                    <a:cubicBezTo>
                      <a:pt x="1910" y="51"/>
                      <a:pt x="1910" y="51"/>
                      <a:pt x="1910" y="51"/>
                    </a:cubicBezTo>
                    <a:cubicBezTo>
                      <a:pt x="1910" y="23"/>
                      <a:pt x="1888" y="0"/>
                      <a:pt x="1860" y="0"/>
                    </a:cubicBezTo>
                    <a:cubicBezTo>
                      <a:pt x="278" y="0"/>
                      <a:pt x="278" y="0"/>
                      <a:pt x="278" y="0"/>
                    </a:cubicBezTo>
                    <a:cubicBezTo>
                      <a:pt x="250" y="0"/>
                      <a:pt x="228" y="23"/>
                      <a:pt x="228" y="51"/>
                    </a:cubicBezTo>
                    <a:cubicBezTo>
                      <a:pt x="228" y="1155"/>
                      <a:pt x="228" y="1155"/>
                      <a:pt x="228" y="1155"/>
                    </a:cubicBezTo>
                    <a:cubicBezTo>
                      <a:pt x="12" y="1470"/>
                      <a:pt x="12" y="1470"/>
                      <a:pt x="12" y="1470"/>
                    </a:cubicBezTo>
                    <a:cubicBezTo>
                      <a:pt x="1" y="1485"/>
                      <a:pt x="0" y="1505"/>
                      <a:pt x="9" y="1521"/>
                    </a:cubicBezTo>
                    <a:cubicBezTo>
                      <a:pt x="17" y="1538"/>
                      <a:pt x="35" y="1548"/>
                      <a:pt x="54" y="1548"/>
                    </a:cubicBezTo>
                    <a:close/>
                    <a:moveTo>
                      <a:pt x="328" y="101"/>
                    </a:moveTo>
                    <a:cubicBezTo>
                      <a:pt x="1809" y="101"/>
                      <a:pt x="1809" y="101"/>
                      <a:pt x="1809" y="101"/>
                    </a:cubicBezTo>
                    <a:cubicBezTo>
                      <a:pt x="1809" y="1120"/>
                      <a:pt x="1809" y="1120"/>
                      <a:pt x="1809" y="1120"/>
                    </a:cubicBezTo>
                    <a:cubicBezTo>
                      <a:pt x="328" y="1120"/>
                      <a:pt x="328" y="1120"/>
                      <a:pt x="328" y="1120"/>
                    </a:cubicBezTo>
                    <a:lnTo>
                      <a:pt x="328" y="101"/>
                    </a:lnTo>
                    <a:close/>
                    <a:moveTo>
                      <a:pt x="304" y="1221"/>
                    </a:moveTo>
                    <a:cubicBezTo>
                      <a:pt x="1833" y="1221"/>
                      <a:pt x="1833" y="1221"/>
                      <a:pt x="1833" y="1221"/>
                    </a:cubicBezTo>
                    <a:cubicBezTo>
                      <a:pt x="1989" y="1448"/>
                      <a:pt x="1989" y="1448"/>
                      <a:pt x="1989" y="1448"/>
                    </a:cubicBezTo>
                    <a:cubicBezTo>
                      <a:pt x="149" y="1448"/>
                      <a:pt x="149" y="1448"/>
                      <a:pt x="149" y="1448"/>
                    </a:cubicBezTo>
                    <a:lnTo>
                      <a:pt x="304" y="122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39" name="Freeform 17"/>
              <p:cNvSpPr/>
              <p:nvPr/>
            </p:nvSpPr>
            <p:spPr bwMode="auto">
              <a:xfrm>
                <a:off x="12917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89" y="50"/>
                      <a:pt x="101" y="39"/>
                      <a:pt x="101" y="25"/>
                    </a:cubicBezTo>
                    <a:cubicBezTo>
                      <a:pt x="101" y="11"/>
                      <a:pt x="89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0" name="Freeform 18"/>
              <p:cNvSpPr/>
              <p:nvPr/>
            </p:nvSpPr>
            <p:spPr bwMode="auto">
              <a:xfrm>
                <a:off x="500455" y="675828"/>
                <a:ext cx="74427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1" name="Freeform 19"/>
              <p:cNvSpPr/>
              <p:nvPr/>
            </p:nvSpPr>
            <p:spPr bwMode="auto">
              <a:xfrm>
                <a:off x="59969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2" name="Freeform 20"/>
              <p:cNvSpPr/>
              <p:nvPr/>
            </p:nvSpPr>
            <p:spPr bwMode="auto">
              <a:xfrm>
                <a:off x="401220" y="675828"/>
                <a:ext cx="75282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3" name="Freeform 21"/>
              <p:cNvSpPr/>
              <p:nvPr/>
            </p:nvSpPr>
            <p:spPr bwMode="auto">
              <a:xfrm>
                <a:off x="301984" y="675828"/>
                <a:ext cx="75282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4" name="Freeform 22"/>
              <p:cNvSpPr/>
              <p:nvPr/>
            </p:nvSpPr>
            <p:spPr bwMode="auto">
              <a:xfrm>
                <a:off x="203604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5" name="Freeform 23"/>
              <p:cNvSpPr/>
              <p:nvPr/>
            </p:nvSpPr>
            <p:spPr bwMode="auto">
              <a:xfrm>
                <a:off x="69807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" name="Freeform 24"/>
              <p:cNvSpPr/>
              <p:nvPr/>
            </p:nvSpPr>
            <p:spPr bwMode="auto">
              <a:xfrm>
                <a:off x="797307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7" name="Freeform 25"/>
              <p:cNvSpPr/>
              <p:nvPr/>
            </p:nvSpPr>
            <p:spPr bwMode="auto">
              <a:xfrm>
                <a:off x="89568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ubicBezTo>
                      <a:pt x="101" y="11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8" name="Freeform 26"/>
              <p:cNvSpPr/>
              <p:nvPr/>
            </p:nvSpPr>
            <p:spPr bwMode="auto">
              <a:xfrm>
                <a:off x="158263" y="633054"/>
                <a:ext cx="50473" cy="24809"/>
              </a:xfrm>
              <a:custGeom>
                <a:avLst/>
                <a:gdLst>
                  <a:gd name="T0" fmla="*/ 101 w 101"/>
                  <a:gd name="T1" fmla="*/ 25 h 50"/>
                  <a:gd name="T2" fmla="*/ 76 w 101"/>
                  <a:gd name="T3" fmla="*/ 0 h 50"/>
                  <a:gd name="T4" fmla="*/ 26 w 101"/>
                  <a:gd name="T5" fmla="*/ 0 h 50"/>
                  <a:gd name="T6" fmla="*/ 0 w 101"/>
                  <a:gd name="T7" fmla="*/ 25 h 50"/>
                  <a:gd name="T8" fmla="*/ 26 w 101"/>
                  <a:gd name="T9" fmla="*/ 50 h 50"/>
                  <a:gd name="T10" fmla="*/ 76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90" y="0"/>
                      <a:pt x="7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9" name="Freeform 27"/>
              <p:cNvSpPr/>
              <p:nvPr/>
            </p:nvSpPr>
            <p:spPr bwMode="auto">
              <a:xfrm>
                <a:off x="340481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5" y="50"/>
                      <a:pt x="156" y="39"/>
                      <a:pt x="156" y="25"/>
                    </a:cubicBezTo>
                    <a:cubicBezTo>
                      <a:pt x="156" y="11"/>
                      <a:pt x="145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0" name="Freeform 28"/>
              <p:cNvSpPr/>
              <p:nvPr/>
            </p:nvSpPr>
            <p:spPr bwMode="auto">
              <a:xfrm>
                <a:off x="550929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1" name="Freeform 29"/>
              <p:cNvSpPr/>
              <p:nvPr/>
            </p:nvSpPr>
            <p:spPr bwMode="auto">
              <a:xfrm>
                <a:off x="656153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2" name="Freeform 30"/>
              <p:cNvSpPr/>
              <p:nvPr/>
            </p:nvSpPr>
            <p:spPr bwMode="auto">
              <a:xfrm>
                <a:off x="445705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4" y="50"/>
                      <a:pt x="156" y="39"/>
                      <a:pt x="156" y="25"/>
                    </a:cubicBezTo>
                    <a:cubicBezTo>
                      <a:pt x="156" y="11"/>
                      <a:pt x="144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3" name="Freeform 31"/>
              <p:cNvSpPr/>
              <p:nvPr/>
            </p:nvSpPr>
            <p:spPr bwMode="auto">
              <a:xfrm>
                <a:off x="236112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4" name="Freeform 32"/>
              <p:cNvSpPr/>
              <p:nvPr/>
            </p:nvSpPr>
            <p:spPr bwMode="auto">
              <a:xfrm>
                <a:off x="761376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5" name="Freeform 33"/>
              <p:cNvSpPr/>
              <p:nvPr/>
            </p:nvSpPr>
            <p:spPr bwMode="auto">
              <a:xfrm>
                <a:off x="866600" y="633054"/>
                <a:ext cx="51329" cy="24809"/>
              </a:xfrm>
              <a:custGeom>
                <a:avLst/>
                <a:gdLst>
                  <a:gd name="T0" fmla="*/ 101 w 101"/>
                  <a:gd name="T1" fmla="*/ 25 h 50"/>
                  <a:gd name="T2" fmla="*/ 75 w 101"/>
                  <a:gd name="T3" fmla="*/ 0 h 50"/>
                  <a:gd name="T4" fmla="*/ 25 w 101"/>
                  <a:gd name="T5" fmla="*/ 0 h 50"/>
                  <a:gd name="T6" fmla="*/ 0 w 101"/>
                  <a:gd name="T7" fmla="*/ 25 h 50"/>
                  <a:gd name="T8" fmla="*/ 25 w 101"/>
                  <a:gd name="T9" fmla="*/ 50 h 50"/>
                  <a:gd name="T10" fmla="*/ 75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89" y="0"/>
                      <a:pt x="7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5" y="50"/>
                      <a:pt x="75" y="50"/>
                      <a:pt x="75" y="50"/>
                    </a:cubicBezTo>
                    <a:cubicBezTo>
                      <a:pt x="89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6" name="Freeform 34"/>
              <p:cNvSpPr/>
              <p:nvPr/>
            </p:nvSpPr>
            <p:spPr bwMode="auto">
              <a:xfrm>
                <a:off x="0" y="793029"/>
                <a:ext cx="1074482" cy="25664"/>
              </a:xfrm>
              <a:custGeom>
                <a:avLst/>
                <a:gdLst>
                  <a:gd name="T0" fmla="*/ 2120 w 2145"/>
                  <a:gd name="T1" fmla="*/ 0 h 50"/>
                  <a:gd name="T2" fmla="*/ 26 w 2145"/>
                  <a:gd name="T3" fmla="*/ 0 h 50"/>
                  <a:gd name="T4" fmla="*/ 0 w 2145"/>
                  <a:gd name="T5" fmla="*/ 25 h 50"/>
                  <a:gd name="T6" fmla="*/ 26 w 2145"/>
                  <a:gd name="T7" fmla="*/ 50 h 50"/>
                  <a:gd name="T8" fmla="*/ 2120 w 2145"/>
                  <a:gd name="T9" fmla="*/ 50 h 50"/>
                  <a:gd name="T10" fmla="*/ 2145 w 2145"/>
                  <a:gd name="T11" fmla="*/ 25 h 50"/>
                  <a:gd name="T12" fmla="*/ 2120 w 2145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45" h="50">
                    <a:moveTo>
                      <a:pt x="21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2120" y="50"/>
                      <a:pt x="2120" y="50"/>
                      <a:pt x="2120" y="50"/>
                    </a:cubicBezTo>
                    <a:cubicBezTo>
                      <a:pt x="2134" y="50"/>
                      <a:pt x="2145" y="39"/>
                      <a:pt x="2145" y="25"/>
                    </a:cubicBezTo>
                    <a:cubicBezTo>
                      <a:pt x="2145" y="11"/>
                      <a:pt x="2134" y="0"/>
                      <a:pt x="2120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9260" name="组合 76"/>
          <p:cNvGrpSpPr/>
          <p:nvPr/>
        </p:nvGrpSpPr>
        <p:grpSpPr bwMode="auto">
          <a:xfrm>
            <a:off x="4870134" y="2642870"/>
            <a:ext cx="1174751" cy="1176338"/>
            <a:chOff x="0" y="0"/>
            <a:chExt cx="1175657" cy="1175657"/>
          </a:xfrm>
        </p:grpSpPr>
        <p:sp>
          <p:nvSpPr>
            <p:cNvPr id="9261" name="圆角矩形 13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62" name="组合 52"/>
            <p:cNvGrpSpPr/>
            <p:nvPr/>
          </p:nvGrpSpPr>
          <p:grpSpPr bwMode="auto">
            <a:xfrm>
              <a:off x="215797" y="198674"/>
              <a:ext cx="751305" cy="777263"/>
              <a:chOff x="0" y="0"/>
              <a:chExt cx="866601" cy="896543"/>
            </a:xfrm>
          </p:grpSpPr>
          <p:sp>
            <p:nvSpPr>
              <p:cNvPr id="9263" name="Freeform 36"/>
              <p:cNvSpPr>
                <a:spLocks noEditPoints="1"/>
              </p:cNvSpPr>
              <p:nvPr/>
            </p:nvSpPr>
            <p:spPr bwMode="auto">
              <a:xfrm>
                <a:off x="0" y="0"/>
                <a:ext cx="866601" cy="896543"/>
              </a:xfrm>
              <a:custGeom>
                <a:avLst/>
                <a:gdLst>
                  <a:gd name="T0" fmla="*/ 1715 w 1730"/>
                  <a:gd name="T1" fmla="*/ 246 h 1789"/>
                  <a:gd name="T2" fmla="*/ 1484 w 1730"/>
                  <a:gd name="T3" fmla="*/ 15 h 1789"/>
                  <a:gd name="T4" fmla="*/ 1449 w 1730"/>
                  <a:gd name="T5" fmla="*/ 0 h 1789"/>
                  <a:gd name="T6" fmla="*/ 1264 w 1730"/>
                  <a:gd name="T7" fmla="*/ 0 h 1789"/>
                  <a:gd name="T8" fmla="*/ 1214 w 1730"/>
                  <a:gd name="T9" fmla="*/ 51 h 1789"/>
                  <a:gd name="T10" fmla="*/ 1214 w 1730"/>
                  <a:gd name="T11" fmla="*/ 463 h 1789"/>
                  <a:gd name="T12" fmla="*/ 609 w 1730"/>
                  <a:gd name="T13" fmla="*/ 463 h 1789"/>
                  <a:gd name="T14" fmla="*/ 609 w 1730"/>
                  <a:gd name="T15" fmla="*/ 51 h 1789"/>
                  <a:gd name="T16" fmla="*/ 559 w 1730"/>
                  <a:gd name="T17" fmla="*/ 0 h 1789"/>
                  <a:gd name="T18" fmla="*/ 50 w 1730"/>
                  <a:gd name="T19" fmla="*/ 0 h 1789"/>
                  <a:gd name="T20" fmla="*/ 0 w 1730"/>
                  <a:gd name="T21" fmla="*/ 51 h 1789"/>
                  <a:gd name="T22" fmla="*/ 0 w 1730"/>
                  <a:gd name="T23" fmla="*/ 1738 h 1789"/>
                  <a:gd name="T24" fmla="*/ 50 w 1730"/>
                  <a:gd name="T25" fmla="*/ 1789 h 1789"/>
                  <a:gd name="T26" fmla="*/ 1679 w 1730"/>
                  <a:gd name="T27" fmla="*/ 1789 h 1789"/>
                  <a:gd name="T28" fmla="*/ 1730 w 1730"/>
                  <a:gd name="T29" fmla="*/ 1738 h 1789"/>
                  <a:gd name="T30" fmla="*/ 1730 w 1730"/>
                  <a:gd name="T31" fmla="*/ 281 h 1789"/>
                  <a:gd name="T32" fmla="*/ 1715 w 1730"/>
                  <a:gd name="T33" fmla="*/ 246 h 1789"/>
                  <a:gd name="T34" fmla="*/ 1341 w 1730"/>
                  <a:gd name="T35" fmla="*/ 1464 h 1789"/>
                  <a:gd name="T36" fmla="*/ 1485 w 1730"/>
                  <a:gd name="T37" fmla="*/ 1464 h 1789"/>
                  <a:gd name="T38" fmla="*/ 1485 w 1730"/>
                  <a:gd name="T39" fmla="*/ 1548 h 1789"/>
                  <a:gd name="T40" fmla="*/ 1341 w 1730"/>
                  <a:gd name="T41" fmla="*/ 1548 h 1789"/>
                  <a:gd name="T42" fmla="*/ 1341 w 1730"/>
                  <a:gd name="T43" fmla="*/ 1464 h 1789"/>
                  <a:gd name="T44" fmla="*/ 1291 w 1730"/>
                  <a:gd name="T45" fmla="*/ 1438 h 1789"/>
                  <a:gd name="T46" fmla="*/ 1291 w 1730"/>
                  <a:gd name="T47" fmla="*/ 1573 h 1789"/>
                  <a:gd name="T48" fmla="*/ 1291 w 1730"/>
                  <a:gd name="T49" fmla="*/ 1688 h 1789"/>
                  <a:gd name="T50" fmla="*/ 380 w 1730"/>
                  <a:gd name="T51" fmla="*/ 1688 h 1789"/>
                  <a:gd name="T52" fmla="*/ 380 w 1730"/>
                  <a:gd name="T53" fmla="*/ 1100 h 1789"/>
                  <a:gd name="T54" fmla="*/ 1291 w 1730"/>
                  <a:gd name="T55" fmla="*/ 1100 h 1789"/>
                  <a:gd name="T56" fmla="*/ 1291 w 1730"/>
                  <a:gd name="T57" fmla="*/ 1438 h 1789"/>
                  <a:gd name="T58" fmla="*/ 1629 w 1730"/>
                  <a:gd name="T59" fmla="*/ 1688 h 1789"/>
                  <a:gd name="T60" fmla="*/ 1341 w 1730"/>
                  <a:gd name="T61" fmla="*/ 1688 h 1789"/>
                  <a:gd name="T62" fmla="*/ 1341 w 1730"/>
                  <a:gd name="T63" fmla="*/ 1599 h 1789"/>
                  <a:gd name="T64" fmla="*/ 1510 w 1730"/>
                  <a:gd name="T65" fmla="*/ 1599 h 1789"/>
                  <a:gd name="T66" fmla="*/ 1535 w 1730"/>
                  <a:gd name="T67" fmla="*/ 1573 h 1789"/>
                  <a:gd name="T68" fmla="*/ 1535 w 1730"/>
                  <a:gd name="T69" fmla="*/ 1438 h 1789"/>
                  <a:gd name="T70" fmla="*/ 1510 w 1730"/>
                  <a:gd name="T71" fmla="*/ 1413 h 1789"/>
                  <a:gd name="T72" fmla="*/ 1341 w 1730"/>
                  <a:gd name="T73" fmla="*/ 1413 h 1789"/>
                  <a:gd name="T74" fmla="*/ 1341 w 1730"/>
                  <a:gd name="T75" fmla="*/ 1075 h 1789"/>
                  <a:gd name="T76" fmla="*/ 1316 w 1730"/>
                  <a:gd name="T77" fmla="*/ 1050 h 1789"/>
                  <a:gd name="T78" fmla="*/ 355 w 1730"/>
                  <a:gd name="T79" fmla="*/ 1050 h 1789"/>
                  <a:gd name="T80" fmla="*/ 330 w 1730"/>
                  <a:gd name="T81" fmla="*/ 1075 h 1789"/>
                  <a:gd name="T82" fmla="*/ 330 w 1730"/>
                  <a:gd name="T83" fmla="*/ 1688 h 1789"/>
                  <a:gd name="T84" fmla="*/ 101 w 1730"/>
                  <a:gd name="T85" fmla="*/ 1688 h 1789"/>
                  <a:gd name="T86" fmla="*/ 101 w 1730"/>
                  <a:gd name="T87" fmla="*/ 101 h 1789"/>
                  <a:gd name="T88" fmla="*/ 508 w 1730"/>
                  <a:gd name="T89" fmla="*/ 101 h 1789"/>
                  <a:gd name="T90" fmla="*/ 508 w 1730"/>
                  <a:gd name="T91" fmla="*/ 513 h 1789"/>
                  <a:gd name="T92" fmla="*/ 559 w 1730"/>
                  <a:gd name="T93" fmla="*/ 564 h 1789"/>
                  <a:gd name="T94" fmla="*/ 1264 w 1730"/>
                  <a:gd name="T95" fmla="*/ 564 h 1789"/>
                  <a:gd name="T96" fmla="*/ 1314 w 1730"/>
                  <a:gd name="T97" fmla="*/ 513 h 1789"/>
                  <a:gd name="T98" fmla="*/ 1314 w 1730"/>
                  <a:gd name="T99" fmla="*/ 101 h 1789"/>
                  <a:gd name="T100" fmla="*/ 1428 w 1730"/>
                  <a:gd name="T101" fmla="*/ 101 h 1789"/>
                  <a:gd name="T102" fmla="*/ 1629 w 1730"/>
                  <a:gd name="T103" fmla="*/ 302 h 1789"/>
                  <a:gd name="T104" fmla="*/ 1629 w 1730"/>
                  <a:gd name="T105" fmla="*/ 1688 h 1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30" h="1789">
                    <a:moveTo>
                      <a:pt x="1715" y="246"/>
                    </a:moveTo>
                    <a:cubicBezTo>
                      <a:pt x="1484" y="15"/>
                      <a:pt x="1484" y="15"/>
                      <a:pt x="1484" y="15"/>
                    </a:cubicBezTo>
                    <a:cubicBezTo>
                      <a:pt x="1475" y="6"/>
                      <a:pt x="1462" y="0"/>
                      <a:pt x="1449" y="0"/>
                    </a:cubicBezTo>
                    <a:cubicBezTo>
                      <a:pt x="1264" y="0"/>
                      <a:pt x="1264" y="0"/>
                      <a:pt x="1264" y="0"/>
                    </a:cubicBezTo>
                    <a:cubicBezTo>
                      <a:pt x="1236" y="0"/>
                      <a:pt x="1214" y="23"/>
                      <a:pt x="1214" y="51"/>
                    </a:cubicBezTo>
                    <a:cubicBezTo>
                      <a:pt x="1214" y="463"/>
                      <a:pt x="1214" y="463"/>
                      <a:pt x="1214" y="463"/>
                    </a:cubicBezTo>
                    <a:cubicBezTo>
                      <a:pt x="609" y="463"/>
                      <a:pt x="609" y="463"/>
                      <a:pt x="609" y="463"/>
                    </a:cubicBezTo>
                    <a:cubicBezTo>
                      <a:pt x="609" y="51"/>
                      <a:pt x="609" y="51"/>
                      <a:pt x="609" y="51"/>
                    </a:cubicBezTo>
                    <a:cubicBezTo>
                      <a:pt x="609" y="23"/>
                      <a:pt x="587" y="0"/>
                      <a:pt x="559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22" y="0"/>
                      <a:pt x="0" y="23"/>
                      <a:pt x="0" y="51"/>
                    </a:cubicBezTo>
                    <a:cubicBezTo>
                      <a:pt x="0" y="1738"/>
                      <a:pt x="0" y="1738"/>
                      <a:pt x="0" y="1738"/>
                    </a:cubicBezTo>
                    <a:cubicBezTo>
                      <a:pt x="0" y="1766"/>
                      <a:pt x="22" y="1789"/>
                      <a:pt x="50" y="1789"/>
                    </a:cubicBezTo>
                    <a:cubicBezTo>
                      <a:pt x="1679" y="1789"/>
                      <a:pt x="1679" y="1789"/>
                      <a:pt x="1679" y="1789"/>
                    </a:cubicBezTo>
                    <a:cubicBezTo>
                      <a:pt x="1707" y="1789"/>
                      <a:pt x="1730" y="1766"/>
                      <a:pt x="1730" y="1738"/>
                    </a:cubicBezTo>
                    <a:cubicBezTo>
                      <a:pt x="1730" y="281"/>
                      <a:pt x="1730" y="281"/>
                      <a:pt x="1730" y="281"/>
                    </a:cubicBezTo>
                    <a:cubicBezTo>
                      <a:pt x="1730" y="268"/>
                      <a:pt x="1725" y="255"/>
                      <a:pt x="1715" y="246"/>
                    </a:cubicBezTo>
                    <a:close/>
                    <a:moveTo>
                      <a:pt x="1341" y="1464"/>
                    </a:moveTo>
                    <a:cubicBezTo>
                      <a:pt x="1485" y="1464"/>
                      <a:pt x="1485" y="1464"/>
                      <a:pt x="1485" y="1464"/>
                    </a:cubicBezTo>
                    <a:cubicBezTo>
                      <a:pt x="1485" y="1548"/>
                      <a:pt x="1485" y="1548"/>
                      <a:pt x="1485" y="1548"/>
                    </a:cubicBezTo>
                    <a:cubicBezTo>
                      <a:pt x="1341" y="1548"/>
                      <a:pt x="1341" y="1548"/>
                      <a:pt x="1341" y="1548"/>
                    </a:cubicBezTo>
                    <a:lnTo>
                      <a:pt x="1341" y="1464"/>
                    </a:lnTo>
                    <a:close/>
                    <a:moveTo>
                      <a:pt x="1291" y="1438"/>
                    </a:moveTo>
                    <a:cubicBezTo>
                      <a:pt x="1291" y="1573"/>
                      <a:pt x="1291" y="1573"/>
                      <a:pt x="1291" y="1573"/>
                    </a:cubicBezTo>
                    <a:cubicBezTo>
                      <a:pt x="1291" y="1688"/>
                      <a:pt x="1291" y="1688"/>
                      <a:pt x="1291" y="1688"/>
                    </a:cubicBezTo>
                    <a:cubicBezTo>
                      <a:pt x="380" y="1688"/>
                      <a:pt x="380" y="1688"/>
                      <a:pt x="380" y="1688"/>
                    </a:cubicBezTo>
                    <a:cubicBezTo>
                      <a:pt x="380" y="1100"/>
                      <a:pt x="380" y="1100"/>
                      <a:pt x="380" y="1100"/>
                    </a:cubicBezTo>
                    <a:cubicBezTo>
                      <a:pt x="1291" y="1100"/>
                      <a:pt x="1291" y="1100"/>
                      <a:pt x="1291" y="1100"/>
                    </a:cubicBezTo>
                    <a:lnTo>
                      <a:pt x="1291" y="1438"/>
                    </a:lnTo>
                    <a:close/>
                    <a:moveTo>
                      <a:pt x="1629" y="1688"/>
                    </a:moveTo>
                    <a:cubicBezTo>
                      <a:pt x="1341" y="1688"/>
                      <a:pt x="1341" y="1688"/>
                      <a:pt x="1341" y="1688"/>
                    </a:cubicBezTo>
                    <a:cubicBezTo>
                      <a:pt x="1341" y="1599"/>
                      <a:pt x="1341" y="1599"/>
                      <a:pt x="1341" y="1599"/>
                    </a:cubicBezTo>
                    <a:cubicBezTo>
                      <a:pt x="1510" y="1599"/>
                      <a:pt x="1510" y="1599"/>
                      <a:pt x="1510" y="1599"/>
                    </a:cubicBezTo>
                    <a:cubicBezTo>
                      <a:pt x="1524" y="1599"/>
                      <a:pt x="1535" y="1587"/>
                      <a:pt x="1535" y="1573"/>
                    </a:cubicBezTo>
                    <a:cubicBezTo>
                      <a:pt x="1535" y="1438"/>
                      <a:pt x="1535" y="1438"/>
                      <a:pt x="1535" y="1438"/>
                    </a:cubicBezTo>
                    <a:cubicBezTo>
                      <a:pt x="1535" y="1424"/>
                      <a:pt x="1524" y="1413"/>
                      <a:pt x="1510" y="1413"/>
                    </a:cubicBezTo>
                    <a:cubicBezTo>
                      <a:pt x="1341" y="1413"/>
                      <a:pt x="1341" y="1413"/>
                      <a:pt x="1341" y="1413"/>
                    </a:cubicBezTo>
                    <a:cubicBezTo>
                      <a:pt x="1341" y="1075"/>
                      <a:pt x="1341" y="1075"/>
                      <a:pt x="1341" y="1075"/>
                    </a:cubicBezTo>
                    <a:cubicBezTo>
                      <a:pt x="1341" y="1061"/>
                      <a:pt x="1330" y="1050"/>
                      <a:pt x="1316" y="1050"/>
                    </a:cubicBezTo>
                    <a:cubicBezTo>
                      <a:pt x="355" y="1050"/>
                      <a:pt x="355" y="1050"/>
                      <a:pt x="355" y="1050"/>
                    </a:cubicBezTo>
                    <a:cubicBezTo>
                      <a:pt x="341" y="1050"/>
                      <a:pt x="330" y="1061"/>
                      <a:pt x="330" y="1075"/>
                    </a:cubicBezTo>
                    <a:cubicBezTo>
                      <a:pt x="330" y="1688"/>
                      <a:pt x="330" y="1688"/>
                      <a:pt x="330" y="1688"/>
                    </a:cubicBezTo>
                    <a:cubicBezTo>
                      <a:pt x="101" y="1688"/>
                      <a:pt x="101" y="1688"/>
                      <a:pt x="101" y="1688"/>
                    </a:cubicBezTo>
                    <a:cubicBezTo>
                      <a:pt x="101" y="101"/>
                      <a:pt x="101" y="101"/>
                      <a:pt x="101" y="101"/>
                    </a:cubicBezTo>
                    <a:cubicBezTo>
                      <a:pt x="508" y="101"/>
                      <a:pt x="508" y="101"/>
                      <a:pt x="508" y="101"/>
                    </a:cubicBezTo>
                    <a:cubicBezTo>
                      <a:pt x="508" y="513"/>
                      <a:pt x="508" y="513"/>
                      <a:pt x="508" y="513"/>
                    </a:cubicBezTo>
                    <a:cubicBezTo>
                      <a:pt x="508" y="541"/>
                      <a:pt x="531" y="564"/>
                      <a:pt x="559" y="564"/>
                    </a:cubicBezTo>
                    <a:cubicBezTo>
                      <a:pt x="1264" y="564"/>
                      <a:pt x="1264" y="564"/>
                      <a:pt x="1264" y="564"/>
                    </a:cubicBezTo>
                    <a:cubicBezTo>
                      <a:pt x="1292" y="564"/>
                      <a:pt x="1314" y="541"/>
                      <a:pt x="1314" y="513"/>
                    </a:cubicBezTo>
                    <a:cubicBezTo>
                      <a:pt x="1314" y="101"/>
                      <a:pt x="1314" y="101"/>
                      <a:pt x="1314" y="101"/>
                    </a:cubicBezTo>
                    <a:cubicBezTo>
                      <a:pt x="1428" y="101"/>
                      <a:pt x="1428" y="101"/>
                      <a:pt x="1428" y="101"/>
                    </a:cubicBezTo>
                    <a:cubicBezTo>
                      <a:pt x="1629" y="302"/>
                      <a:pt x="1629" y="302"/>
                      <a:pt x="1629" y="302"/>
                    </a:cubicBezTo>
                    <a:lnTo>
                      <a:pt x="1629" y="1688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64" name="Freeform 37"/>
              <p:cNvSpPr>
                <a:spLocks noEditPoints="1"/>
              </p:cNvSpPr>
              <p:nvPr/>
            </p:nvSpPr>
            <p:spPr bwMode="auto">
              <a:xfrm>
                <a:off x="491046" y="38497"/>
                <a:ext cx="84692" cy="164252"/>
              </a:xfrm>
              <a:custGeom>
                <a:avLst/>
                <a:gdLst>
                  <a:gd name="T0" fmla="*/ 26 w 169"/>
                  <a:gd name="T1" fmla="*/ 328 h 328"/>
                  <a:gd name="T2" fmla="*/ 144 w 169"/>
                  <a:gd name="T3" fmla="*/ 328 h 328"/>
                  <a:gd name="T4" fmla="*/ 169 w 169"/>
                  <a:gd name="T5" fmla="*/ 303 h 328"/>
                  <a:gd name="T6" fmla="*/ 169 w 169"/>
                  <a:gd name="T7" fmla="*/ 26 h 328"/>
                  <a:gd name="T8" fmla="*/ 144 w 169"/>
                  <a:gd name="T9" fmla="*/ 0 h 328"/>
                  <a:gd name="T10" fmla="*/ 26 w 169"/>
                  <a:gd name="T11" fmla="*/ 0 h 328"/>
                  <a:gd name="T12" fmla="*/ 0 w 169"/>
                  <a:gd name="T13" fmla="*/ 26 h 328"/>
                  <a:gd name="T14" fmla="*/ 0 w 169"/>
                  <a:gd name="T15" fmla="*/ 303 h 328"/>
                  <a:gd name="T16" fmla="*/ 26 w 169"/>
                  <a:gd name="T17" fmla="*/ 328 h 328"/>
                  <a:gd name="T18" fmla="*/ 51 w 169"/>
                  <a:gd name="T19" fmla="*/ 51 h 328"/>
                  <a:gd name="T20" fmla="*/ 119 w 169"/>
                  <a:gd name="T21" fmla="*/ 51 h 328"/>
                  <a:gd name="T22" fmla="*/ 119 w 169"/>
                  <a:gd name="T23" fmla="*/ 278 h 328"/>
                  <a:gd name="T24" fmla="*/ 51 w 169"/>
                  <a:gd name="T25" fmla="*/ 278 h 328"/>
                  <a:gd name="T26" fmla="*/ 51 w 169"/>
                  <a:gd name="T27" fmla="*/ 51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9" h="328">
                    <a:moveTo>
                      <a:pt x="26" y="328"/>
                    </a:moveTo>
                    <a:cubicBezTo>
                      <a:pt x="144" y="328"/>
                      <a:pt x="144" y="328"/>
                      <a:pt x="144" y="328"/>
                    </a:cubicBezTo>
                    <a:cubicBezTo>
                      <a:pt x="158" y="328"/>
                      <a:pt x="169" y="317"/>
                      <a:pt x="169" y="303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69" y="11"/>
                      <a:pt x="158" y="0"/>
                      <a:pt x="144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6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317"/>
                      <a:pt x="12" y="328"/>
                      <a:pt x="26" y="328"/>
                    </a:cubicBezTo>
                    <a:close/>
                    <a:moveTo>
                      <a:pt x="51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51" y="278"/>
                      <a:pt x="51" y="278"/>
                      <a:pt x="51" y="278"/>
                    </a:cubicBezTo>
                    <a:lnTo>
                      <a:pt x="51" y="5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9266" name="任意多边形 55"/>
          <p:cNvSpPr/>
          <p:nvPr/>
        </p:nvSpPr>
        <p:spPr bwMode="auto">
          <a:xfrm>
            <a:off x="6204585" y="2986405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605" y="415925"/>
            <a:ext cx="232219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学生管理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矩形 29"/>
          <p:cNvSpPr>
            <a:spLocks noChangeArrowheads="1"/>
          </p:cNvSpPr>
          <p:nvPr/>
        </p:nvSpPr>
        <p:spPr bwMode="auto">
          <a:xfrm>
            <a:off x="6885940" y="2966085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负责人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郭玉清</a:t>
            </a:r>
            <a:endParaRPr lang="zh-CN" altLang="en-US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7" name="任意多边形 55"/>
          <p:cNvSpPr/>
          <p:nvPr/>
        </p:nvSpPr>
        <p:spPr bwMode="auto">
          <a:xfrm>
            <a:off x="6204585" y="4820920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p>
            <a:endParaRPr lang="zh-CN" altLang="en-US"/>
          </a:p>
        </p:txBody>
      </p:sp>
      <p:sp>
        <p:nvSpPr>
          <p:cNvPr id="8" name="矩形 29"/>
          <p:cNvSpPr>
            <a:spLocks noChangeArrowheads="1"/>
          </p:cNvSpPr>
          <p:nvPr/>
        </p:nvSpPr>
        <p:spPr bwMode="auto">
          <a:xfrm>
            <a:off x="6885940" y="4800600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演示人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郭玉清</a:t>
            </a:r>
            <a:endParaRPr lang="zh-CN" altLang="en-US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图片 1" descr="系统管理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475" y="1495425"/>
            <a:ext cx="3386455" cy="461327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000"/>
                                        <p:tgtEl>
                                          <p:spTgt spid="9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1000"/>
                                        <p:tgtEl>
                                          <p:spTgt spid="9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1000"/>
                                        <p:tgtEl>
                                          <p:spTgt spid="9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66" grpId="0" animBg="1"/>
      <p:bldP spid="5" grpId="0"/>
      <p:bldP spid="8" grpId="0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9220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21" name="文本框 12"/>
          <p:cNvSpPr txBox="1">
            <a:spLocks noChangeArrowheads="1"/>
          </p:cNvSpPr>
          <p:nvPr/>
        </p:nvSpPr>
        <p:spPr bwMode="auto">
          <a:xfrm>
            <a:off x="342900" y="236855"/>
            <a:ext cx="628650" cy="48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5</a:t>
            </a:r>
            <a:endParaRPr lang="en-US" altLang="zh-CN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9222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223" name="文本框 15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235" name="组合 77"/>
          <p:cNvGrpSpPr/>
          <p:nvPr/>
        </p:nvGrpSpPr>
        <p:grpSpPr bwMode="auto">
          <a:xfrm>
            <a:off x="4870134" y="4442145"/>
            <a:ext cx="1174751" cy="1176337"/>
            <a:chOff x="0" y="0"/>
            <a:chExt cx="1175657" cy="1175657"/>
          </a:xfrm>
        </p:grpSpPr>
        <p:sp>
          <p:nvSpPr>
            <p:cNvPr id="9236" name="圆角矩形 16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37" name="组合 53"/>
            <p:cNvGrpSpPr/>
            <p:nvPr/>
          </p:nvGrpSpPr>
          <p:grpSpPr bwMode="auto">
            <a:xfrm>
              <a:off x="119831" y="209350"/>
              <a:ext cx="931529" cy="709771"/>
              <a:chOff x="0" y="0"/>
              <a:chExt cx="1074482" cy="818693"/>
            </a:xfrm>
          </p:grpSpPr>
          <p:sp>
            <p:nvSpPr>
              <p:cNvPr id="9238" name="Freeform 16"/>
              <p:cNvSpPr>
                <a:spLocks noEditPoints="1"/>
              </p:cNvSpPr>
              <p:nvPr/>
            </p:nvSpPr>
            <p:spPr bwMode="auto">
              <a:xfrm>
                <a:off x="1711" y="0"/>
                <a:ext cx="1071916" cy="775920"/>
              </a:xfrm>
              <a:custGeom>
                <a:avLst/>
                <a:gdLst>
                  <a:gd name="T0" fmla="*/ 54 w 2138"/>
                  <a:gd name="T1" fmla="*/ 1548 h 1548"/>
                  <a:gd name="T2" fmla="*/ 2084 w 2138"/>
                  <a:gd name="T3" fmla="*/ 1548 h 1548"/>
                  <a:gd name="T4" fmla="*/ 2129 w 2138"/>
                  <a:gd name="T5" fmla="*/ 1521 h 1548"/>
                  <a:gd name="T6" fmla="*/ 2126 w 2138"/>
                  <a:gd name="T7" fmla="*/ 1470 h 1548"/>
                  <a:gd name="T8" fmla="*/ 1910 w 2138"/>
                  <a:gd name="T9" fmla="*/ 1155 h 1548"/>
                  <a:gd name="T10" fmla="*/ 1910 w 2138"/>
                  <a:gd name="T11" fmla="*/ 51 h 1548"/>
                  <a:gd name="T12" fmla="*/ 1860 w 2138"/>
                  <a:gd name="T13" fmla="*/ 0 h 1548"/>
                  <a:gd name="T14" fmla="*/ 278 w 2138"/>
                  <a:gd name="T15" fmla="*/ 0 h 1548"/>
                  <a:gd name="T16" fmla="*/ 228 w 2138"/>
                  <a:gd name="T17" fmla="*/ 51 h 1548"/>
                  <a:gd name="T18" fmla="*/ 228 w 2138"/>
                  <a:gd name="T19" fmla="*/ 1155 h 1548"/>
                  <a:gd name="T20" fmla="*/ 12 w 2138"/>
                  <a:gd name="T21" fmla="*/ 1470 h 1548"/>
                  <a:gd name="T22" fmla="*/ 9 w 2138"/>
                  <a:gd name="T23" fmla="*/ 1521 h 1548"/>
                  <a:gd name="T24" fmla="*/ 54 w 2138"/>
                  <a:gd name="T25" fmla="*/ 1548 h 1548"/>
                  <a:gd name="T26" fmla="*/ 328 w 2138"/>
                  <a:gd name="T27" fmla="*/ 101 h 1548"/>
                  <a:gd name="T28" fmla="*/ 1809 w 2138"/>
                  <a:gd name="T29" fmla="*/ 101 h 1548"/>
                  <a:gd name="T30" fmla="*/ 1809 w 2138"/>
                  <a:gd name="T31" fmla="*/ 1120 h 1548"/>
                  <a:gd name="T32" fmla="*/ 328 w 2138"/>
                  <a:gd name="T33" fmla="*/ 1120 h 1548"/>
                  <a:gd name="T34" fmla="*/ 328 w 2138"/>
                  <a:gd name="T35" fmla="*/ 101 h 1548"/>
                  <a:gd name="T36" fmla="*/ 304 w 2138"/>
                  <a:gd name="T37" fmla="*/ 1221 h 1548"/>
                  <a:gd name="T38" fmla="*/ 1833 w 2138"/>
                  <a:gd name="T39" fmla="*/ 1221 h 1548"/>
                  <a:gd name="T40" fmla="*/ 1989 w 2138"/>
                  <a:gd name="T41" fmla="*/ 1448 h 1548"/>
                  <a:gd name="T42" fmla="*/ 149 w 2138"/>
                  <a:gd name="T43" fmla="*/ 1448 h 1548"/>
                  <a:gd name="T44" fmla="*/ 304 w 2138"/>
                  <a:gd name="T45" fmla="*/ 1221 h 1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38" h="1548">
                    <a:moveTo>
                      <a:pt x="54" y="1548"/>
                    </a:moveTo>
                    <a:cubicBezTo>
                      <a:pt x="2084" y="1548"/>
                      <a:pt x="2084" y="1548"/>
                      <a:pt x="2084" y="1548"/>
                    </a:cubicBezTo>
                    <a:cubicBezTo>
                      <a:pt x="2103" y="1548"/>
                      <a:pt x="2120" y="1538"/>
                      <a:pt x="2129" y="1521"/>
                    </a:cubicBezTo>
                    <a:cubicBezTo>
                      <a:pt x="2138" y="1505"/>
                      <a:pt x="2136" y="1485"/>
                      <a:pt x="2126" y="1470"/>
                    </a:cubicBezTo>
                    <a:cubicBezTo>
                      <a:pt x="1910" y="1155"/>
                      <a:pt x="1910" y="1155"/>
                      <a:pt x="1910" y="1155"/>
                    </a:cubicBezTo>
                    <a:cubicBezTo>
                      <a:pt x="1910" y="51"/>
                      <a:pt x="1910" y="51"/>
                      <a:pt x="1910" y="51"/>
                    </a:cubicBezTo>
                    <a:cubicBezTo>
                      <a:pt x="1910" y="23"/>
                      <a:pt x="1888" y="0"/>
                      <a:pt x="1860" y="0"/>
                    </a:cubicBezTo>
                    <a:cubicBezTo>
                      <a:pt x="278" y="0"/>
                      <a:pt x="278" y="0"/>
                      <a:pt x="278" y="0"/>
                    </a:cubicBezTo>
                    <a:cubicBezTo>
                      <a:pt x="250" y="0"/>
                      <a:pt x="228" y="23"/>
                      <a:pt x="228" y="51"/>
                    </a:cubicBezTo>
                    <a:cubicBezTo>
                      <a:pt x="228" y="1155"/>
                      <a:pt x="228" y="1155"/>
                      <a:pt x="228" y="1155"/>
                    </a:cubicBezTo>
                    <a:cubicBezTo>
                      <a:pt x="12" y="1470"/>
                      <a:pt x="12" y="1470"/>
                      <a:pt x="12" y="1470"/>
                    </a:cubicBezTo>
                    <a:cubicBezTo>
                      <a:pt x="1" y="1485"/>
                      <a:pt x="0" y="1505"/>
                      <a:pt x="9" y="1521"/>
                    </a:cubicBezTo>
                    <a:cubicBezTo>
                      <a:pt x="17" y="1538"/>
                      <a:pt x="35" y="1548"/>
                      <a:pt x="54" y="1548"/>
                    </a:cubicBezTo>
                    <a:close/>
                    <a:moveTo>
                      <a:pt x="328" y="101"/>
                    </a:moveTo>
                    <a:cubicBezTo>
                      <a:pt x="1809" y="101"/>
                      <a:pt x="1809" y="101"/>
                      <a:pt x="1809" y="101"/>
                    </a:cubicBezTo>
                    <a:cubicBezTo>
                      <a:pt x="1809" y="1120"/>
                      <a:pt x="1809" y="1120"/>
                      <a:pt x="1809" y="1120"/>
                    </a:cubicBezTo>
                    <a:cubicBezTo>
                      <a:pt x="328" y="1120"/>
                      <a:pt x="328" y="1120"/>
                      <a:pt x="328" y="1120"/>
                    </a:cubicBezTo>
                    <a:lnTo>
                      <a:pt x="328" y="101"/>
                    </a:lnTo>
                    <a:close/>
                    <a:moveTo>
                      <a:pt x="304" y="1221"/>
                    </a:moveTo>
                    <a:cubicBezTo>
                      <a:pt x="1833" y="1221"/>
                      <a:pt x="1833" y="1221"/>
                      <a:pt x="1833" y="1221"/>
                    </a:cubicBezTo>
                    <a:cubicBezTo>
                      <a:pt x="1989" y="1448"/>
                      <a:pt x="1989" y="1448"/>
                      <a:pt x="1989" y="1448"/>
                    </a:cubicBezTo>
                    <a:cubicBezTo>
                      <a:pt x="149" y="1448"/>
                      <a:pt x="149" y="1448"/>
                      <a:pt x="149" y="1448"/>
                    </a:cubicBezTo>
                    <a:lnTo>
                      <a:pt x="304" y="122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39" name="Freeform 17"/>
              <p:cNvSpPr/>
              <p:nvPr/>
            </p:nvSpPr>
            <p:spPr bwMode="auto">
              <a:xfrm>
                <a:off x="12917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89" y="50"/>
                      <a:pt x="101" y="39"/>
                      <a:pt x="101" y="25"/>
                    </a:cubicBezTo>
                    <a:cubicBezTo>
                      <a:pt x="101" y="11"/>
                      <a:pt x="89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0" name="Freeform 18"/>
              <p:cNvSpPr/>
              <p:nvPr/>
            </p:nvSpPr>
            <p:spPr bwMode="auto">
              <a:xfrm>
                <a:off x="500455" y="675828"/>
                <a:ext cx="74427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1" name="Freeform 19"/>
              <p:cNvSpPr/>
              <p:nvPr/>
            </p:nvSpPr>
            <p:spPr bwMode="auto">
              <a:xfrm>
                <a:off x="59969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2" name="Freeform 20"/>
              <p:cNvSpPr/>
              <p:nvPr/>
            </p:nvSpPr>
            <p:spPr bwMode="auto">
              <a:xfrm>
                <a:off x="401220" y="675828"/>
                <a:ext cx="75282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3" name="Freeform 21"/>
              <p:cNvSpPr/>
              <p:nvPr/>
            </p:nvSpPr>
            <p:spPr bwMode="auto">
              <a:xfrm>
                <a:off x="301984" y="675828"/>
                <a:ext cx="75282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4" name="Freeform 22"/>
              <p:cNvSpPr/>
              <p:nvPr/>
            </p:nvSpPr>
            <p:spPr bwMode="auto">
              <a:xfrm>
                <a:off x="203604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5" name="Freeform 23"/>
              <p:cNvSpPr/>
              <p:nvPr/>
            </p:nvSpPr>
            <p:spPr bwMode="auto">
              <a:xfrm>
                <a:off x="69807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" name="Freeform 24"/>
              <p:cNvSpPr/>
              <p:nvPr/>
            </p:nvSpPr>
            <p:spPr bwMode="auto">
              <a:xfrm>
                <a:off x="797307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7" name="Freeform 25"/>
              <p:cNvSpPr/>
              <p:nvPr/>
            </p:nvSpPr>
            <p:spPr bwMode="auto">
              <a:xfrm>
                <a:off x="89568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ubicBezTo>
                      <a:pt x="101" y="11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8" name="Freeform 26"/>
              <p:cNvSpPr/>
              <p:nvPr/>
            </p:nvSpPr>
            <p:spPr bwMode="auto">
              <a:xfrm>
                <a:off x="158263" y="633054"/>
                <a:ext cx="50473" cy="24809"/>
              </a:xfrm>
              <a:custGeom>
                <a:avLst/>
                <a:gdLst>
                  <a:gd name="T0" fmla="*/ 101 w 101"/>
                  <a:gd name="T1" fmla="*/ 25 h 50"/>
                  <a:gd name="T2" fmla="*/ 76 w 101"/>
                  <a:gd name="T3" fmla="*/ 0 h 50"/>
                  <a:gd name="T4" fmla="*/ 26 w 101"/>
                  <a:gd name="T5" fmla="*/ 0 h 50"/>
                  <a:gd name="T6" fmla="*/ 0 w 101"/>
                  <a:gd name="T7" fmla="*/ 25 h 50"/>
                  <a:gd name="T8" fmla="*/ 26 w 101"/>
                  <a:gd name="T9" fmla="*/ 50 h 50"/>
                  <a:gd name="T10" fmla="*/ 76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90" y="0"/>
                      <a:pt x="7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9" name="Freeform 27"/>
              <p:cNvSpPr/>
              <p:nvPr/>
            </p:nvSpPr>
            <p:spPr bwMode="auto">
              <a:xfrm>
                <a:off x="340481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5" y="50"/>
                      <a:pt x="156" y="39"/>
                      <a:pt x="156" y="25"/>
                    </a:cubicBezTo>
                    <a:cubicBezTo>
                      <a:pt x="156" y="11"/>
                      <a:pt x="145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0" name="Freeform 28"/>
              <p:cNvSpPr/>
              <p:nvPr/>
            </p:nvSpPr>
            <p:spPr bwMode="auto">
              <a:xfrm>
                <a:off x="550929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1" name="Freeform 29"/>
              <p:cNvSpPr/>
              <p:nvPr/>
            </p:nvSpPr>
            <p:spPr bwMode="auto">
              <a:xfrm>
                <a:off x="656153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2" name="Freeform 30"/>
              <p:cNvSpPr/>
              <p:nvPr/>
            </p:nvSpPr>
            <p:spPr bwMode="auto">
              <a:xfrm>
                <a:off x="445705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4" y="50"/>
                      <a:pt x="156" y="39"/>
                      <a:pt x="156" y="25"/>
                    </a:cubicBezTo>
                    <a:cubicBezTo>
                      <a:pt x="156" y="11"/>
                      <a:pt x="144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3" name="Freeform 31"/>
              <p:cNvSpPr/>
              <p:nvPr/>
            </p:nvSpPr>
            <p:spPr bwMode="auto">
              <a:xfrm>
                <a:off x="236112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4" name="Freeform 32"/>
              <p:cNvSpPr/>
              <p:nvPr/>
            </p:nvSpPr>
            <p:spPr bwMode="auto">
              <a:xfrm>
                <a:off x="761376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5" name="Freeform 33"/>
              <p:cNvSpPr/>
              <p:nvPr/>
            </p:nvSpPr>
            <p:spPr bwMode="auto">
              <a:xfrm>
                <a:off x="866600" y="633054"/>
                <a:ext cx="51329" cy="24809"/>
              </a:xfrm>
              <a:custGeom>
                <a:avLst/>
                <a:gdLst>
                  <a:gd name="T0" fmla="*/ 101 w 101"/>
                  <a:gd name="T1" fmla="*/ 25 h 50"/>
                  <a:gd name="T2" fmla="*/ 75 w 101"/>
                  <a:gd name="T3" fmla="*/ 0 h 50"/>
                  <a:gd name="T4" fmla="*/ 25 w 101"/>
                  <a:gd name="T5" fmla="*/ 0 h 50"/>
                  <a:gd name="T6" fmla="*/ 0 w 101"/>
                  <a:gd name="T7" fmla="*/ 25 h 50"/>
                  <a:gd name="T8" fmla="*/ 25 w 101"/>
                  <a:gd name="T9" fmla="*/ 50 h 50"/>
                  <a:gd name="T10" fmla="*/ 75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89" y="0"/>
                      <a:pt x="7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5" y="50"/>
                      <a:pt x="75" y="50"/>
                      <a:pt x="75" y="50"/>
                    </a:cubicBezTo>
                    <a:cubicBezTo>
                      <a:pt x="89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6" name="Freeform 34"/>
              <p:cNvSpPr/>
              <p:nvPr/>
            </p:nvSpPr>
            <p:spPr bwMode="auto">
              <a:xfrm>
                <a:off x="0" y="793029"/>
                <a:ext cx="1074482" cy="25664"/>
              </a:xfrm>
              <a:custGeom>
                <a:avLst/>
                <a:gdLst>
                  <a:gd name="T0" fmla="*/ 2120 w 2145"/>
                  <a:gd name="T1" fmla="*/ 0 h 50"/>
                  <a:gd name="T2" fmla="*/ 26 w 2145"/>
                  <a:gd name="T3" fmla="*/ 0 h 50"/>
                  <a:gd name="T4" fmla="*/ 0 w 2145"/>
                  <a:gd name="T5" fmla="*/ 25 h 50"/>
                  <a:gd name="T6" fmla="*/ 26 w 2145"/>
                  <a:gd name="T7" fmla="*/ 50 h 50"/>
                  <a:gd name="T8" fmla="*/ 2120 w 2145"/>
                  <a:gd name="T9" fmla="*/ 50 h 50"/>
                  <a:gd name="T10" fmla="*/ 2145 w 2145"/>
                  <a:gd name="T11" fmla="*/ 25 h 50"/>
                  <a:gd name="T12" fmla="*/ 2120 w 2145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45" h="50">
                    <a:moveTo>
                      <a:pt x="21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2120" y="50"/>
                      <a:pt x="2120" y="50"/>
                      <a:pt x="2120" y="50"/>
                    </a:cubicBezTo>
                    <a:cubicBezTo>
                      <a:pt x="2134" y="50"/>
                      <a:pt x="2145" y="39"/>
                      <a:pt x="2145" y="25"/>
                    </a:cubicBezTo>
                    <a:cubicBezTo>
                      <a:pt x="2145" y="11"/>
                      <a:pt x="2134" y="0"/>
                      <a:pt x="2120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9260" name="组合 76"/>
          <p:cNvGrpSpPr/>
          <p:nvPr/>
        </p:nvGrpSpPr>
        <p:grpSpPr bwMode="auto">
          <a:xfrm>
            <a:off x="4870134" y="2642870"/>
            <a:ext cx="1174751" cy="1176338"/>
            <a:chOff x="0" y="0"/>
            <a:chExt cx="1175657" cy="1175657"/>
          </a:xfrm>
        </p:grpSpPr>
        <p:sp>
          <p:nvSpPr>
            <p:cNvPr id="9261" name="圆角矩形 13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62" name="组合 52"/>
            <p:cNvGrpSpPr/>
            <p:nvPr/>
          </p:nvGrpSpPr>
          <p:grpSpPr bwMode="auto">
            <a:xfrm>
              <a:off x="215797" y="198674"/>
              <a:ext cx="751305" cy="777263"/>
              <a:chOff x="0" y="0"/>
              <a:chExt cx="866601" cy="896543"/>
            </a:xfrm>
          </p:grpSpPr>
          <p:sp>
            <p:nvSpPr>
              <p:cNvPr id="9263" name="Freeform 36"/>
              <p:cNvSpPr>
                <a:spLocks noEditPoints="1"/>
              </p:cNvSpPr>
              <p:nvPr/>
            </p:nvSpPr>
            <p:spPr bwMode="auto">
              <a:xfrm>
                <a:off x="0" y="0"/>
                <a:ext cx="866601" cy="896543"/>
              </a:xfrm>
              <a:custGeom>
                <a:avLst/>
                <a:gdLst>
                  <a:gd name="T0" fmla="*/ 1715 w 1730"/>
                  <a:gd name="T1" fmla="*/ 246 h 1789"/>
                  <a:gd name="T2" fmla="*/ 1484 w 1730"/>
                  <a:gd name="T3" fmla="*/ 15 h 1789"/>
                  <a:gd name="T4" fmla="*/ 1449 w 1730"/>
                  <a:gd name="T5" fmla="*/ 0 h 1789"/>
                  <a:gd name="T6" fmla="*/ 1264 w 1730"/>
                  <a:gd name="T7" fmla="*/ 0 h 1789"/>
                  <a:gd name="T8" fmla="*/ 1214 w 1730"/>
                  <a:gd name="T9" fmla="*/ 51 h 1789"/>
                  <a:gd name="T10" fmla="*/ 1214 w 1730"/>
                  <a:gd name="T11" fmla="*/ 463 h 1789"/>
                  <a:gd name="T12" fmla="*/ 609 w 1730"/>
                  <a:gd name="T13" fmla="*/ 463 h 1789"/>
                  <a:gd name="T14" fmla="*/ 609 w 1730"/>
                  <a:gd name="T15" fmla="*/ 51 h 1789"/>
                  <a:gd name="T16" fmla="*/ 559 w 1730"/>
                  <a:gd name="T17" fmla="*/ 0 h 1789"/>
                  <a:gd name="T18" fmla="*/ 50 w 1730"/>
                  <a:gd name="T19" fmla="*/ 0 h 1789"/>
                  <a:gd name="T20" fmla="*/ 0 w 1730"/>
                  <a:gd name="T21" fmla="*/ 51 h 1789"/>
                  <a:gd name="T22" fmla="*/ 0 w 1730"/>
                  <a:gd name="T23" fmla="*/ 1738 h 1789"/>
                  <a:gd name="T24" fmla="*/ 50 w 1730"/>
                  <a:gd name="T25" fmla="*/ 1789 h 1789"/>
                  <a:gd name="T26" fmla="*/ 1679 w 1730"/>
                  <a:gd name="T27" fmla="*/ 1789 h 1789"/>
                  <a:gd name="T28" fmla="*/ 1730 w 1730"/>
                  <a:gd name="T29" fmla="*/ 1738 h 1789"/>
                  <a:gd name="T30" fmla="*/ 1730 w 1730"/>
                  <a:gd name="T31" fmla="*/ 281 h 1789"/>
                  <a:gd name="T32" fmla="*/ 1715 w 1730"/>
                  <a:gd name="T33" fmla="*/ 246 h 1789"/>
                  <a:gd name="T34" fmla="*/ 1341 w 1730"/>
                  <a:gd name="T35" fmla="*/ 1464 h 1789"/>
                  <a:gd name="T36" fmla="*/ 1485 w 1730"/>
                  <a:gd name="T37" fmla="*/ 1464 h 1789"/>
                  <a:gd name="T38" fmla="*/ 1485 w 1730"/>
                  <a:gd name="T39" fmla="*/ 1548 h 1789"/>
                  <a:gd name="T40" fmla="*/ 1341 w 1730"/>
                  <a:gd name="T41" fmla="*/ 1548 h 1789"/>
                  <a:gd name="T42" fmla="*/ 1341 w 1730"/>
                  <a:gd name="T43" fmla="*/ 1464 h 1789"/>
                  <a:gd name="T44" fmla="*/ 1291 w 1730"/>
                  <a:gd name="T45" fmla="*/ 1438 h 1789"/>
                  <a:gd name="T46" fmla="*/ 1291 w 1730"/>
                  <a:gd name="T47" fmla="*/ 1573 h 1789"/>
                  <a:gd name="T48" fmla="*/ 1291 w 1730"/>
                  <a:gd name="T49" fmla="*/ 1688 h 1789"/>
                  <a:gd name="T50" fmla="*/ 380 w 1730"/>
                  <a:gd name="T51" fmla="*/ 1688 h 1789"/>
                  <a:gd name="T52" fmla="*/ 380 w 1730"/>
                  <a:gd name="T53" fmla="*/ 1100 h 1789"/>
                  <a:gd name="T54" fmla="*/ 1291 w 1730"/>
                  <a:gd name="T55" fmla="*/ 1100 h 1789"/>
                  <a:gd name="T56" fmla="*/ 1291 w 1730"/>
                  <a:gd name="T57" fmla="*/ 1438 h 1789"/>
                  <a:gd name="T58" fmla="*/ 1629 w 1730"/>
                  <a:gd name="T59" fmla="*/ 1688 h 1789"/>
                  <a:gd name="T60" fmla="*/ 1341 w 1730"/>
                  <a:gd name="T61" fmla="*/ 1688 h 1789"/>
                  <a:gd name="T62" fmla="*/ 1341 w 1730"/>
                  <a:gd name="T63" fmla="*/ 1599 h 1789"/>
                  <a:gd name="T64" fmla="*/ 1510 w 1730"/>
                  <a:gd name="T65" fmla="*/ 1599 h 1789"/>
                  <a:gd name="T66" fmla="*/ 1535 w 1730"/>
                  <a:gd name="T67" fmla="*/ 1573 h 1789"/>
                  <a:gd name="T68" fmla="*/ 1535 w 1730"/>
                  <a:gd name="T69" fmla="*/ 1438 h 1789"/>
                  <a:gd name="T70" fmla="*/ 1510 w 1730"/>
                  <a:gd name="T71" fmla="*/ 1413 h 1789"/>
                  <a:gd name="T72" fmla="*/ 1341 w 1730"/>
                  <a:gd name="T73" fmla="*/ 1413 h 1789"/>
                  <a:gd name="T74" fmla="*/ 1341 w 1730"/>
                  <a:gd name="T75" fmla="*/ 1075 h 1789"/>
                  <a:gd name="T76" fmla="*/ 1316 w 1730"/>
                  <a:gd name="T77" fmla="*/ 1050 h 1789"/>
                  <a:gd name="T78" fmla="*/ 355 w 1730"/>
                  <a:gd name="T79" fmla="*/ 1050 h 1789"/>
                  <a:gd name="T80" fmla="*/ 330 w 1730"/>
                  <a:gd name="T81" fmla="*/ 1075 h 1789"/>
                  <a:gd name="T82" fmla="*/ 330 w 1730"/>
                  <a:gd name="T83" fmla="*/ 1688 h 1789"/>
                  <a:gd name="T84" fmla="*/ 101 w 1730"/>
                  <a:gd name="T85" fmla="*/ 1688 h 1789"/>
                  <a:gd name="T86" fmla="*/ 101 w 1730"/>
                  <a:gd name="T87" fmla="*/ 101 h 1789"/>
                  <a:gd name="T88" fmla="*/ 508 w 1730"/>
                  <a:gd name="T89" fmla="*/ 101 h 1789"/>
                  <a:gd name="T90" fmla="*/ 508 w 1730"/>
                  <a:gd name="T91" fmla="*/ 513 h 1789"/>
                  <a:gd name="T92" fmla="*/ 559 w 1730"/>
                  <a:gd name="T93" fmla="*/ 564 h 1789"/>
                  <a:gd name="T94" fmla="*/ 1264 w 1730"/>
                  <a:gd name="T95" fmla="*/ 564 h 1789"/>
                  <a:gd name="T96" fmla="*/ 1314 w 1730"/>
                  <a:gd name="T97" fmla="*/ 513 h 1789"/>
                  <a:gd name="T98" fmla="*/ 1314 w 1730"/>
                  <a:gd name="T99" fmla="*/ 101 h 1789"/>
                  <a:gd name="T100" fmla="*/ 1428 w 1730"/>
                  <a:gd name="T101" fmla="*/ 101 h 1789"/>
                  <a:gd name="T102" fmla="*/ 1629 w 1730"/>
                  <a:gd name="T103" fmla="*/ 302 h 1789"/>
                  <a:gd name="T104" fmla="*/ 1629 w 1730"/>
                  <a:gd name="T105" fmla="*/ 1688 h 1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30" h="1789">
                    <a:moveTo>
                      <a:pt x="1715" y="246"/>
                    </a:moveTo>
                    <a:cubicBezTo>
                      <a:pt x="1484" y="15"/>
                      <a:pt x="1484" y="15"/>
                      <a:pt x="1484" y="15"/>
                    </a:cubicBezTo>
                    <a:cubicBezTo>
                      <a:pt x="1475" y="6"/>
                      <a:pt x="1462" y="0"/>
                      <a:pt x="1449" y="0"/>
                    </a:cubicBezTo>
                    <a:cubicBezTo>
                      <a:pt x="1264" y="0"/>
                      <a:pt x="1264" y="0"/>
                      <a:pt x="1264" y="0"/>
                    </a:cubicBezTo>
                    <a:cubicBezTo>
                      <a:pt x="1236" y="0"/>
                      <a:pt x="1214" y="23"/>
                      <a:pt x="1214" y="51"/>
                    </a:cubicBezTo>
                    <a:cubicBezTo>
                      <a:pt x="1214" y="463"/>
                      <a:pt x="1214" y="463"/>
                      <a:pt x="1214" y="463"/>
                    </a:cubicBezTo>
                    <a:cubicBezTo>
                      <a:pt x="609" y="463"/>
                      <a:pt x="609" y="463"/>
                      <a:pt x="609" y="463"/>
                    </a:cubicBezTo>
                    <a:cubicBezTo>
                      <a:pt x="609" y="51"/>
                      <a:pt x="609" y="51"/>
                      <a:pt x="609" y="51"/>
                    </a:cubicBezTo>
                    <a:cubicBezTo>
                      <a:pt x="609" y="23"/>
                      <a:pt x="587" y="0"/>
                      <a:pt x="559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22" y="0"/>
                      <a:pt x="0" y="23"/>
                      <a:pt x="0" y="51"/>
                    </a:cubicBezTo>
                    <a:cubicBezTo>
                      <a:pt x="0" y="1738"/>
                      <a:pt x="0" y="1738"/>
                      <a:pt x="0" y="1738"/>
                    </a:cubicBezTo>
                    <a:cubicBezTo>
                      <a:pt x="0" y="1766"/>
                      <a:pt x="22" y="1789"/>
                      <a:pt x="50" y="1789"/>
                    </a:cubicBezTo>
                    <a:cubicBezTo>
                      <a:pt x="1679" y="1789"/>
                      <a:pt x="1679" y="1789"/>
                      <a:pt x="1679" y="1789"/>
                    </a:cubicBezTo>
                    <a:cubicBezTo>
                      <a:pt x="1707" y="1789"/>
                      <a:pt x="1730" y="1766"/>
                      <a:pt x="1730" y="1738"/>
                    </a:cubicBezTo>
                    <a:cubicBezTo>
                      <a:pt x="1730" y="281"/>
                      <a:pt x="1730" y="281"/>
                      <a:pt x="1730" y="281"/>
                    </a:cubicBezTo>
                    <a:cubicBezTo>
                      <a:pt x="1730" y="268"/>
                      <a:pt x="1725" y="255"/>
                      <a:pt x="1715" y="246"/>
                    </a:cubicBezTo>
                    <a:close/>
                    <a:moveTo>
                      <a:pt x="1341" y="1464"/>
                    </a:moveTo>
                    <a:cubicBezTo>
                      <a:pt x="1485" y="1464"/>
                      <a:pt x="1485" y="1464"/>
                      <a:pt x="1485" y="1464"/>
                    </a:cubicBezTo>
                    <a:cubicBezTo>
                      <a:pt x="1485" y="1548"/>
                      <a:pt x="1485" y="1548"/>
                      <a:pt x="1485" y="1548"/>
                    </a:cubicBezTo>
                    <a:cubicBezTo>
                      <a:pt x="1341" y="1548"/>
                      <a:pt x="1341" y="1548"/>
                      <a:pt x="1341" y="1548"/>
                    </a:cubicBezTo>
                    <a:lnTo>
                      <a:pt x="1341" y="1464"/>
                    </a:lnTo>
                    <a:close/>
                    <a:moveTo>
                      <a:pt x="1291" y="1438"/>
                    </a:moveTo>
                    <a:cubicBezTo>
                      <a:pt x="1291" y="1573"/>
                      <a:pt x="1291" y="1573"/>
                      <a:pt x="1291" y="1573"/>
                    </a:cubicBezTo>
                    <a:cubicBezTo>
                      <a:pt x="1291" y="1688"/>
                      <a:pt x="1291" y="1688"/>
                      <a:pt x="1291" y="1688"/>
                    </a:cubicBezTo>
                    <a:cubicBezTo>
                      <a:pt x="380" y="1688"/>
                      <a:pt x="380" y="1688"/>
                      <a:pt x="380" y="1688"/>
                    </a:cubicBezTo>
                    <a:cubicBezTo>
                      <a:pt x="380" y="1100"/>
                      <a:pt x="380" y="1100"/>
                      <a:pt x="380" y="1100"/>
                    </a:cubicBezTo>
                    <a:cubicBezTo>
                      <a:pt x="1291" y="1100"/>
                      <a:pt x="1291" y="1100"/>
                      <a:pt x="1291" y="1100"/>
                    </a:cubicBezTo>
                    <a:lnTo>
                      <a:pt x="1291" y="1438"/>
                    </a:lnTo>
                    <a:close/>
                    <a:moveTo>
                      <a:pt x="1629" y="1688"/>
                    </a:moveTo>
                    <a:cubicBezTo>
                      <a:pt x="1341" y="1688"/>
                      <a:pt x="1341" y="1688"/>
                      <a:pt x="1341" y="1688"/>
                    </a:cubicBezTo>
                    <a:cubicBezTo>
                      <a:pt x="1341" y="1599"/>
                      <a:pt x="1341" y="1599"/>
                      <a:pt x="1341" y="1599"/>
                    </a:cubicBezTo>
                    <a:cubicBezTo>
                      <a:pt x="1510" y="1599"/>
                      <a:pt x="1510" y="1599"/>
                      <a:pt x="1510" y="1599"/>
                    </a:cubicBezTo>
                    <a:cubicBezTo>
                      <a:pt x="1524" y="1599"/>
                      <a:pt x="1535" y="1587"/>
                      <a:pt x="1535" y="1573"/>
                    </a:cubicBezTo>
                    <a:cubicBezTo>
                      <a:pt x="1535" y="1438"/>
                      <a:pt x="1535" y="1438"/>
                      <a:pt x="1535" y="1438"/>
                    </a:cubicBezTo>
                    <a:cubicBezTo>
                      <a:pt x="1535" y="1424"/>
                      <a:pt x="1524" y="1413"/>
                      <a:pt x="1510" y="1413"/>
                    </a:cubicBezTo>
                    <a:cubicBezTo>
                      <a:pt x="1341" y="1413"/>
                      <a:pt x="1341" y="1413"/>
                      <a:pt x="1341" y="1413"/>
                    </a:cubicBezTo>
                    <a:cubicBezTo>
                      <a:pt x="1341" y="1075"/>
                      <a:pt x="1341" y="1075"/>
                      <a:pt x="1341" y="1075"/>
                    </a:cubicBezTo>
                    <a:cubicBezTo>
                      <a:pt x="1341" y="1061"/>
                      <a:pt x="1330" y="1050"/>
                      <a:pt x="1316" y="1050"/>
                    </a:cubicBezTo>
                    <a:cubicBezTo>
                      <a:pt x="355" y="1050"/>
                      <a:pt x="355" y="1050"/>
                      <a:pt x="355" y="1050"/>
                    </a:cubicBezTo>
                    <a:cubicBezTo>
                      <a:pt x="341" y="1050"/>
                      <a:pt x="330" y="1061"/>
                      <a:pt x="330" y="1075"/>
                    </a:cubicBezTo>
                    <a:cubicBezTo>
                      <a:pt x="330" y="1688"/>
                      <a:pt x="330" y="1688"/>
                      <a:pt x="330" y="1688"/>
                    </a:cubicBezTo>
                    <a:cubicBezTo>
                      <a:pt x="101" y="1688"/>
                      <a:pt x="101" y="1688"/>
                      <a:pt x="101" y="1688"/>
                    </a:cubicBezTo>
                    <a:cubicBezTo>
                      <a:pt x="101" y="101"/>
                      <a:pt x="101" y="101"/>
                      <a:pt x="101" y="101"/>
                    </a:cubicBezTo>
                    <a:cubicBezTo>
                      <a:pt x="508" y="101"/>
                      <a:pt x="508" y="101"/>
                      <a:pt x="508" y="101"/>
                    </a:cubicBezTo>
                    <a:cubicBezTo>
                      <a:pt x="508" y="513"/>
                      <a:pt x="508" y="513"/>
                      <a:pt x="508" y="513"/>
                    </a:cubicBezTo>
                    <a:cubicBezTo>
                      <a:pt x="508" y="541"/>
                      <a:pt x="531" y="564"/>
                      <a:pt x="559" y="564"/>
                    </a:cubicBezTo>
                    <a:cubicBezTo>
                      <a:pt x="1264" y="564"/>
                      <a:pt x="1264" y="564"/>
                      <a:pt x="1264" y="564"/>
                    </a:cubicBezTo>
                    <a:cubicBezTo>
                      <a:pt x="1292" y="564"/>
                      <a:pt x="1314" y="541"/>
                      <a:pt x="1314" y="513"/>
                    </a:cubicBezTo>
                    <a:cubicBezTo>
                      <a:pt x="1314" y="101"/>
                      <a:pt x="1314" y="101"/>
                      <a:pt x="1314" y="101"/>
                    </a:cubicBezTo>
                    <a:cubicBezTo>
                      <a:pt x="1428" y="101"/>
                      <a:pt x="1428" y="101"/>
                      <a:pt x="1428" y="101"/>
                    </a:cubicBezTo>
                    <a:cubicBezTo>
                      <a:pt x="1629" y="302"/>
                      <a:pt x="1629" y="302"/>
                      <a:pt x="1629" y="302"/>
                    </a:cubicBezTo>
                    <a:lnTo>
                      <a:pt x="1629" y="1688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64" name="Freeform 37"/>
              <p:cNvSpPr>
                <a:spLocks noEditPoints="1"/>
              </p:cNvSpPr>
              <p:nvPr/>
            </p:nvSpPr>
            <p:spPr bwMode="auto">
              <a:xfrm>
                <a:off x="491046" y="38497"/>
                <a:ext cx="84692" cy="164252"/>
              </a:xfrm>
              <a:custGeom>
                <a:avLst/>
                <a:gdLst>
                  <a:gd name="T0" fmla="*/ 26 w 169"/>
                  <a:gd name="T1" fmla="*/ 328 h 328"/>
                  <a:gd name="T2" fmla="*/ 144 w 169"/>
                  <a:gd name="T3" fmla="*/ 328 h 328"/>
                  <a:gd name="T4" fmla="*/ 169 w 169"/>
                  <a:gd name="T5" fmla="*/ 303 h 328"/>
                  <a:gd name="T6" fmla="*/ 169 w 169"/>
                  <a:gd name="T7" fmla="*/ 26 h 328"/>
                  <a:gd name="T8" fmla="*/ 144 w 169"/>
                  <a:gd name="T9" fmla="*/ 0 h 328"/>
                  <a:gd name="T10" fmla="*/ 26 w 169"/>
                  <a:gd name="T11" fmla="*/ 0 h 328"/>
                  <a:gd name="T12" fmla="*/ 0 w 169"/>
                  <a:gd name="T13" fmla="*/ 26 h 328"/>
                  <a:gd name="T14" fmla="*/ 0 w 169"/>
                  <a:gd name="T15" fmla="*/ 303 h 328"/>
                  <a:gd name="T16" fmla="*/ 26 w 169"/>
                  <a:gd name="T17" fmla="*/ 328 h 328"/>
                  <a:gd name="T18" fmla="*/ 51 w 169"/>
                  <a:gd name="T19" fmla="*/ 51 h 328"/>
                  <a:gd name="T20" fmla="*/ 119 w 169"/>
                  <a:gd name="T21" fmla="*/ 51 h 328"/>
                  <a:gd name="T22" fmla="*/ 119 w 169"/>
                  <a:gd name="T23" fmla="*/ 278 h 328"/>
                  <a:gd name="T24" fmla="*/ 51 w 169"/>
                  <a:gd name="T25" fmla="*/ 278 h 328"/>
                  <a:gd name="T26" fmla="*/ 51 w 169"/>
                  <a:gd name="T27" fmla="*/ 51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9" h="328">
                    <a:moveTo>
                      <a:pt x="26" y="328"/>
                    </a:moveTo>
                    <a:cubicBezTo>
                      <a:pt x="144" y="328"/>
                      <a:pt x="144" y="328"/>
                      <a:pt x="144" y="328"/>
                    </a:cubicBezTo>
                    <a:cubicBezTo>
                      <a:pt x="158" y="328"/>
                      <a:pt x="169" y="317"/>
                      <a:pt x="169" y="303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69" y="11"/>
                      <a:pt x="158" y="0"/>
                      <a:pt x="144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6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317"/>
                      <a:pt x="12" y="328"/>
                      <a:pt x="26" y="328"/>
                    </a:cubicBezTo>
                    <a:close/>
                    <a:moveTo>
                      <a:pt x="51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51" y="278"/>
                      <a:pt x="51" y="278"/>
                      <a:pt x="51" y="278"/>
                    </a:cubicBezTo>
                    <a:lnTo>
                      <a:pt x="51" y="5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9266" name="任意多边形 55"/>
          <p:cNvSpPr/>
          <p:nvPr/>
        </p:nvSpPr>
        <p:spPr bwMode="auto">
          <a:xfrm>
            <a:off x="6204585" y="2986405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605" y="415925"/>
            <a:ext cx="232219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教务管理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矩形 29"/>
          <p:cNvSpPr>
            <a:spLocks noChangeArrowheads="1"/>
          </p:cNvSpPr>
          <p:nvPr/>
        </p:nvSpPr>
        <p:spPr bwMode="auto">
          <a:xfrm>
            <a:off x="6885940" y="2966085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负责人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郭昶</a:t>
            </a:r>
            <a:endParaRPr lang="zh-CN" altLang="en-US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7" name="任意多边形 55"/>
          <p:cNvSpPr/>
          <p:nvPr/>
        </p:nvSpPr>
        <p:spPr bwMode="auto">
          <a:xfrm>
            <a:off x="6204585" y="4820920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p>
            <a:endParaRPr lang="zh-CN" altLang="en-US"/>
          </a:p>
        </p:txBody>
      </p:sp>
      <p:sp>
        <p:nvSpPr>
          <p:cNvPr id="8" name="矩形 29"/>
          <p:cNvSpPr>
            <a:spLocks noChangeArrowheads="1"/>
          </p:cNvSpPr>
          <p:nvPr/>
        </p:nvSpPr>
        <p:spPr bwMode="auto">
          <a:xfrm>
            <a:off x="6885940" y="4800600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演示人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郭昶</a:t>
            </a:r>
            <a:endParaRPr lang="zh-CN" altLang="en-US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图片 1" descr="教务管理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45" y="1367155"/>
            <a:ext cx="3834765" cy="494474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000"/>
                                        <p:tgtEl>
                                          <p:spTgt spid="9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1000"/>
                                        <p:tgtEl>
                                          <p:spTgt spid="9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1000"/>
                                        <p:tgtEl>
                                          <p:spTgt spid="9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66" grpId="0" animBg="1"/>
      <p:bldP spid="5" grpId="0"/>
      <p:bldP spid="7" grpId="0" animBg="1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9220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21" name="文本框 12"/>
          <p:cNvSpPr txBox="1">
            <a:spLocks noChangeArrowheads="1"/>
          </p:cNvSpPr>
          <p:nvPr/>
        </p:nvSpPr>
        <p:spPr bwMode="auto">
          <a:xfrm>
            <a:off x="342900" y="236855"/>
            <a:ext cx="628650" cy="48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6</a:t>
            </a:r>
            <a:endParaRPr lang="en-US" altLang="zh-CN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9222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223" name="文本框 15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235" name="组合 77"/>
          <p:cNvGrpSpPr/>
          <p:nvPr/>
        </p:nvGrpSpPr>
        <p:grpSpPr bwMode="auto">
          <a:xfrm>
            <a:off x="4870134" y="4442145"/>
            <a:ext cx="1174751" cy="1176337"/>
            <a:chOff x="0" y="0"/>
            <a:chExt cx="1175657" cy="1175657"/>
          </a:xfrm>
        </p:grpSpPr>
        <p:sp>
          <p:nvSpPr>
            <p:cNvPr id="9236" name="圆角矩形 16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37" name="组合 53"/>
            <p:cNvGrpSpPr/>
            <p:nvPr/>
          </p:nvGrpSpPr>
          <p:grpSpPr bwMode="auto">
            <a:xfrm>
              <a:off x="119831" y="209350"/>
              <a:ext cx="931529" cy="709771"/>
              <a:chOff x="0" y="0"/>
              <a:chExt cx="1074482" cy="818693"/>
            </a:xfrm>
          </p:grpSpPr>
          <p:sp>
            <p:nvSpPr>
              <p:cNvPr id="9238" name="Freeform 16"/>
              <p:cNvSpPr>
                <a:spLocks noEditPoints="1"/>
              </p:cNvSpPr>
              <p:nvPr/>
            </p:nvSpPr>
            <p:spPr bwMode="auto">
              <a:xfrm>
                <a:off x="1711" y="0"/>
                <a:ext cx="1071916" cy="775920"/>
              </a:xfrm>
              <a:custGeom>
                <a:avLst/>
                <a:gdLst>
                  <a:gd name="T0" fmla="*/ 54 w 2138"/>
                  <a:gd name="T1" fmla="*/ 1548 h 1548"/>
                  <a:gd name="T2" fmla="*/ 2084 w 2138"/>
                  <a:gd name="T3" fmla="*/ 1548 h 1548"/>
                  <a:gd name="T4" fmla="*/ 2129 w 2138"/>
                  <a:gd name="T5" fmla="*/ 1521 h 1548"/>
                  <a:gd name="T6" fmla="*/ 2126 w 2138"/>
                  <a:gd name="T7" fmla="*/ 1470 h 1548"/>
                  <a:gd name="T8" fmla="*/ 1910 w 2138"/>
                  <a:gd name="T9" fmla="*/ 1155 h 1548"/>
                  <a:gd name="T10" fmla="*/ 1910 w 2138"/>
                  <a:gd name="T11" fmla="*/ 51 h 1548"/>
                  <a:gd name="T12" fmla="*/ 1860 w 2138"/>
                  <a:gd name="T13" fmla="*/ 0 h 1548"/>
                  <a:gd name="T14" fmla="*/ 278 w 2138"/>
                  <a:gd name="T15" fmla="*/ 0 h 1548"/>
                  <a:gd name="T16" fmla="*/ 228 w 2138"/>
                  <a:gd name="T17" fmla="*/ 51 h 1548"/>
                  <a:gd name="T18" fmla="*/ 228 w 2138"/>
                  <a:gd name="T19" fmla="*/ 1155 h 1548"/>
                  <a:gd name="T20" fmla="*/ 12 w 2138"/>
                  <a:gd name="T21" fmla="*/ 1470 h 1548"/>
                  <a:gd name="T22" fmla="*/ 9 w 2138"/>
                  <a:gd name="T23" fmla="*/ 1521 h 1548"/>
                  <a:gd name="T24" fmla="*/ 54 w 2138"/>
                  <a:gd name="T25" fmla="*/ 1548 h 1548"/>
                  <a:gd name="T26" fmla="*/ 328 w 2138"/>
                  <a:gd name="T27" fmla="*/ 101 h 1548"/>
                  <a:gd name="T28" fmla="*/ 1809 w 2138"/>
                  <a:gd name="T29" fmla="*/ 101 h 1548"/>
                  <a:gd name="T30" fmla="*/ 1809 w 2138"/>
                  <a:gd name="T31" fmla="*/ 1120 h 1548"/>
                  <a:gd name="T32" fmla="*/ 328 w 2138"/>
                  <a:gd name="T33" fmla="*/ 1120 h 1548"/>
                  <a:gd name="T34" fmla="*/ 328 w 2138"/>
                  <a:gd name="T35" fmla="*/ 101 h 1548"/>
                  <a:gd name="T36" fmla="*/ 304 w 2138"/>
                  <a:gd name="T37" fmla="*/ 1221 h 1548"/>
                  <a:gd name="T38" fmla="*/ 1833 w 2138"/>
                  <a:gd name="T39" fmla="*/ 1221 h 1548"/>
                  <a:gd name="T40" fmla="*/ 1989 w 2138"/>
                  <a:gd name="T41" fmla="*/ 1448 h 1548"/>
                  <a:gd name="T42" fmla="*/ 149 w 2138"/>
                  <a:gd name="T43" fmla="*/ 1448 h 1548"/>
                  <a:gd name="T44" fmla="*/ 304 w 2138"/>
                  <a:gd name="T45" fmla="*/ 1221 h 1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38" h="1548">
                    <a:moveTo>
                      <a:pt x="54" y="1548"/>
                    </a:moveTo>
                    <a:cubicBezTo>
                      <a:pt x="2084" y="1548"/>
                      <a:pt x="2084" y="1548"/>
                      <a:pt x="2084" y="1548"/>
                    </a:cubicBezTo>
                    <a:cubicBezTo>
                      <a:pt x="2103" y="1548"/>
                      <a:pt x="2120" y="1538"/>
                      <a:pt x="2129" y="1521"/>
                    </a:cubicBezTo>
                    <a:cubicBezTo>
                      <a:pt x="2138" y="1505"/>
                      <a:pt x="2136" y="1485"/>
                      <a:pt x="2126" y="1470"/>
                    </a:cubicBezTo>
                    <a:cubicBezTo>
                      <a:pt x="1910" y="1155"/>
                      <a:pt x="1910" y="1155"/>
                      <a:pt x="1910" y="1155"/>
                    </a:cubicBezTo>
                    <a:cubicBezTo>
                      <a:pt x="1910" y="51"/>
                      <a:pt x="1910" y="51"/>
                      <a:pt x="1910" y="51"/>
                    </a:cubicBezTo>
                    <a:cubicBezTo>
                      <a:pt x="1910" y="23"/>
                      <a:pt x="1888" y="0"/>
                      <a:pt x="1860" y="0"/>
                    </a:cubicBezTo>
                    <a:cubicBezTo>
                      <a:pt x="278" y="0"/>
                      <a:pt x="278" y="0"/>
                      <a:pt x="278" y="0"/>
                    </a:cubicBezTo>
                    <a:cubicBezTo>
                      <a:pt x="250" y="0"/>
                      <a:pt x="228" y="23"/>
                      <a:pt x="228" y="51"/>
                    </a:cubicBezTo>
                    <a:cubicBezTo>
                      <a:pt x="228" y="1155"/>
                      <a:pt x="228" y="1155"/>
                      <a:pt x="228" y="1155"/>
                    </a:cubicBezTo>
                    <a:cubicBezTo>
                      <a:pt x="12" y="1470"/>
                      <a:pt x="12" y="1470"/>
                      <a:pt x="12" y="1470"/>
                    </a:cubicBezTo>
                    <a:cubicBezTo>
                      <a:pt x="1" y="1485"/>
                      <a:pt x="0" y="1505"/>
                      <a:pt x="9" y="1521"/>
                    </a:cubicBezTo>
                    <a:cubicBezTo>
                      <a:pt x="17" y="1538"/>
                      <a:pt x="35" y="1548"/>
                      <a:pt x="54" y="1548"/>
                    </a:cubicBezTo>
                    <a:close/>
                    <a:moveTo>
                      <a:pt x="328" y="101"/>
                    </a:moveTo>
                    <a:cubicBezTo>
                      <a:pt x="1809" y="101"/>
                      <a:pt x="1809" y="101"/>
                      <a:pt x="1809" y="101"/>
                    </a:cubicBezTo>
                    <a:cubicBezTo>
                      <a:pt x="1809" y="1120"/>
                      <a:pt x="1809" y="1120"/>
                      <a:pt x="1809" y="1120"/>
                    </a:cubicBezTo>
                    <a:cubicBezTo>
                      <a:pt x="328" y="1120"/>
                      <a:pt x="328" y="1120"/>
                      <a:pt x="328" y="1120"/>
                    </a:cubicBezTo>
                    <a:lnTo>
                      <a:pt x="328" y="101"/>
                    </a:lnTo>
                    <a:close/>
                    <a:moveTo>
                      <a:pt x="304" y="1221"/>
                    </a:moveTo>
                    <a:cubicBezTo>
                      <a:pt x="1833" y="1221"/>
                      <a:pt x="1833" y="1221"/>
                      <a:pt x="1833" y="1221"/>
                    </a:cubicBezTo>
                    <a:cubicBezTo>
                      <a:pt x="1989" y="1448"/>
                      <a:pt x="1989" y="1448"/>
                      <a:pt x="1989" y="1448"/>
                    </a:cubicBezTo>
                    <a:cubicBezTo>
                      <a:pt x="149" y="1448"/>
                      <a:pt x="149" y="1448"/>
                      <a:pt x="149" y="1448"/>
                    </a:cubicBezTo>
                    <a:lnTo>
                      <a:pt x="304" y="122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39" name="Freeform 17"/>
              <p:cNvSpPr/>
              <p:nvPr/>
            </p:nvSpPr>
            <p:spPr bwMode="auto">
              <a:xfrm>
                <a:off x="12917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89" y="50"/>
                      <a:pt x="101" y="39"/>
                      <a:pt x="101" y="25"/>
                    </a:cubicBezTo>
                    <a:cubicBezTo>
                      <a:pt x="101" y="11"/>
                      <a:pt x="89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0" name="Freeform 18"/>
              <p:cNvSpPr/>
              <p:nvPr/>
            </p:nvSpPr>
            <p:spPr bwMode="auto">
              <a:xfrm>
                <a:off x="500455" y="675828"/>
                <a:ext cx="74427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1" name="Freeform 19"/>
              <p:cNvSpPr/>
              <p:nvPr/>
            </p:nvSpPr>
            <p:spPr bwMode="auto">
              <a:xfrm>
                <a:off x="59969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2" name="Freeform 20"/>
              <p:cNvSpPr/>
              <p:nvPr/>
            </p:nvSpPr>
            <p:spPr bwMode="auto">
              <a:xfrm>
                <a:off x="401220" y="675828"/>
                <a:ext cx="75282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3" name="Freeform 21"/>
              <p:cNvSpPr/>
              <p:nvPr/>
            </p:nvSpPr>
            <p:spPr bwMode="auto">
              <a:xfrm>
                <a:off x="301984" y="675828"/>
                <a:ext cx="75282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4" name="Freeform 22"/>
              <p:cNvSpPr/>
              <p:nvPr/>
            </p:nvSpPr>
            <p:spPr bwMode="auto">
              <a:xfrm>
                <a:off x="203604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5" name="Freeform 23"/>
              <p:cNvSpPr/>
              <p:nvPr/>
            </p:nvSpPr>
            <p:spPr bwMode="auto">
              <a:xfrm>
                <a:off x="69807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" name="Freeform 24"/>
              <p:cNvSpPr/>
              <p:nvPr/>
            </p:nvSpPr>
            <p:spPr bwMode="auto">
              <a:xfrm>
                <a:off x="797307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7" name="Freeform 25"/>
              <p:cNvSpPr/>
              <p:nvPr/>
            </p:nvSpPr>
            <p:spPr bwMode="auto">
              <a:xfrm>
                <a:off x="89568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ubicBezTo>
                      <a:pt x="101" y="11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8" name="Freeform 26"/>
              <p:cNvSpPr/>
              <p:nvPr/>
            </p:nvSpPr>
            <p:spPr bwMode="auto">
              <a:xfrm>
                <a:off x="158263" y="633054"/>
                <a:ext cx="50473" cy="24809"/>
              </a:xfrm>
              <a:custGeom>
                <a:avLst/>
                <a:gdLst>
                  <a:gd name="T0" fmla="*/ 101 w 101"/>
                  <a:gd name="T1" fmla="*/ 25 h 50"/>
                  <a:gd name="T2" fmla="*/ 76 w 101"/>
                  <a:gd name="T3" fmla="*/ 0 h 50"/>
                  <a:gd name="T4" fmla="*/ 26 w 101"/>
                  <a:gd name="T5" fmla="*/ 0 h 50"/>
                  <a:gd name="T6" fmla="*/ 0 w 101"/>
                  <a:gd name="T7" fmla="*/ 25 h 50"/>
                  <a:gd name="T8" fmla="*/ 26 w 101"/>
                  <a:gd name="T9" fmla="*/ 50 h 50"/>
                  <a:gd name="T10" fmla="*/ 76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90" y="0"/>
                      <a:pt x="7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9" name="Freeform 27"/>
              <p:cNvSpPr/>
              <p:nvPr/>
            </p:nvSpPr>
            <p:spPr bwMode="auto">
              <a:xfrm>
                <a:off x="340481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5" y="50"/>
                      <a:pt x="156" y="39"/>
                      <a:pt x="156" y="25"/>
                    </a:cubicBezTo>
                    <a:cubicBezTo>
                      <a:pt x="156" y="11"/>
                      <a:pt x="145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0" name="Freeform 28"/>
              <p:cNvSpPr/>
              <p:nvPr/>
            </p:nvSpPr>
            <p:spPr bwMode="auto">
              <a:xfrm>
                <a:off x="550929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1" name="Freeform 29"/>
              <p:cNvSpPr/>
              <p:nvPr/>
            </p:nvSpPr>
            <p:spPr bwMode="auto">
              <a:xfrm>
                <a:off x="656153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2" name="Freeform 30"/>
              <p:cNvSpPr/>
              <p:nvPr/>
            </p:nvSpPr>
            <p:spPr bwMode="auto">
              <a:xfrm>
                <a:off x="445705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4" y="50"/>
                      <a:pt x="156" y="39"/>
                      <a:pt x="156" y="25"/>
                    </a:cubicBezTo>
                    <a:cubicBezTo>
                      <a:pt x="156" y="11"/>
                      <a:pt x="144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3" name="Freeform 31"/>
              <p:cNvSpPr/>
              <p:nvPr/>
            </p:nvSpPr>
            <p:spPr bwMode="auto">
              <a:xfrm>
                <a:off x="236112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4" name="Freeform 32"/>
              <p:cNvSpPr/>
              <p:nvPr/>
            </p:nvSpPr>
            <p:spPr bwMode="auto">
              <a:xfrm>
                <a:off x="761376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5" name="Freeform 33"/>
              <p:cNvSpPr/>
              <p:nvPr/>
            </p:nvSpPr>
            <p:spPr bwMode="auto">
              <a:xfrm>
                <a:off x="866600" y="633054"/>
                <a:ext cx="51329" cy="24809"/>
              </a:xfrm>
              <a:custGeom>
                <a:avLst/>
                <a:gdLst>
                  <a:gd name="T0" fmla="*/ 101 w 101"/>
                  <a:gd name="T1" fmla="*/ 25 h 50"/>
                  <a:gd name="T2" fmla="*/ 75 w 101"/>
                  <a:gd name="T3" fmla="*/ 0 h 50"/>
                  <a:gd name="T4" fmla="*/ 25 w 101"/>
                  <a:gd name="T5" fmla="*/ 0 h 50"/>
                  <a:gd name="T6" fmla="*/ 0 w 101"/>
                  <a:gd name="T7" fmla="*/ 25 h 50"/>
                  <a:gd name="T8" fmla="*/ 25 w 101"/>
                  <a:gd name="T9" fmla="*/ 50 h 50"/>
                  <a:gd name="T10" fmla="*/ 75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89" y="0"/>
                      <a:pt x="7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5" y="50"/>
                      <a:pt x="75" y="50"/>
                      <a:pt x="75" y="50"/>
                    </a:cubicBezTo>
                    <a:cubicBezTo>
                      <a:pt x="89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6" name="Freeform 34"/>
              <p:cNvSpPr/>
              <p:nvPr/>
            </p:nvSpPr>
            <p:spPr bwMode="auto">
              <a:xfrm>
                <a:off x="0" y="793029"/>
                <a:ext cx="1074482" cy="25664"/>
              </a:xfrm>
              <a:custGeom>
                <a:avLst/>
                <a:gdLst>
                  <a:gd name="T0" fmla="*/ 2120 w 2145"/>
                  <a:gd name="T1" fmla="*/ 0 h 50"/>
                  <a:gd name="T2" fmla="*/ 26 w 2145"/>
                  <a:gd name="T3" fmla="*/ 0 h 50"/>
                  <a:gd name="T4" fmla="*/ 0 w 2145"/>
                  <a:gd name="T5" fmla="*/ 25 h 50"/>
                  <a:gd name="T6" fmla="*/ 26 w 2145"/>
                  <a:gd name="T7" fmla="*/ 50 h 50"/>
                  <a:gd name="T8" fmla="*/ 2120 w 2145"/>
                  <a:gd name="T9" fmla="*/ 50 h 50"/>
                  <a:gd name="T10" fmla="*/ 2145 w 2145"/>
                  <a:gd name="T11" fmla="*/ 25 h 50"/>
                  <a:gd name="T12" fmla="*/ 2120 w 2145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45" h="50">
                    <a:moveTo>
                      <a:pt x="21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2120" y="50"/>
                      <a:pt x="2120" y="50"/>
                      <a:pt x="2120" y="50"/>
                    </a:cubicBezTo>
                    <a:cubicBezTo>
                      <a:pt x="2134" y="50"/>
                      <a:pt x="2145" y="39"/>
                      <a:pt x="2145" y="25"/>
                    </a:cubicBezTo>
                    <a:cubicBezTo>
                      <a:pt x="2145" y="11"/>
                      <a:pt x="2134" y="0"/>
                      <a:pt x="2120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9260" name="组合 76"/>
          <p:cNvGrpSpPr/>
          <p:nvPr/>
        </p:nvGrpSpPr>
        <p:grpSpPr bwMode="auto">
          <a:xfrm>
            <a:off x="4870134" y="2642870"/>
            <a:ext cx="1174751" cy="1176338"/>
            <a:chOff x="0" y="0"/>
            <a:chExt cx="1175657" cy="1175657"/>
          </a:xfrm>
        </p:grpSpPr>
        <p:sp>
          <p:nvSpPr>
            <p:cNvPr id="9261" name="圆角矩形 13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62" name="组合 52"/>
            <p:cNvGrpSpPr/>
            <p:nvPr/>
          </p:nvGrpSpPr>
          <p:grpSpPr bwMode="auto">
            <a:xfrm>
              <a:off x="215797" y="198674"/>
              <a:ext cx="751305" cy="777263"/>
              <a:chOff x="0" y="0"/>
              <a:chExt cx="866601" cy="896543"/>
            </a:xfrm>
          </p:grpSpPr>
          <p:sp>
            <p:nvSpPr>
              <p:cNvPr id="9263" name="Freeform 36"/>
              <p:cNvSpPr>
                <a:spLocks noEditPoints="1"/>
              </p:cNvSpPr>
              <p:nvPr/>
            </p:nvSpPr>
            <p:spPr bwMode="auto">
              <a:xfrm>
                <a:off x="0" y="0"/>
                <a:ext cx="866601" cy="896543"/>
              </a:xfrm>
              <a:custGeom>
                <a:avLst/>
                <a:gdLst>
                  <a:gd name="T0" fmla="*/ 1715 w 1730"/>
                  <a:gd name="T1" fmla="*/ 246 h 1789"/>
                  <a:gd name="T2" fmla="*/ 1484 w 1730"/>
                  <a:gd name="T3" fmla="*/ 15 h 1789"/>
                  <a:gd name="T4" fmla="*/ 1449 w 1730"/>
                  <a:gd name="T5" fmla="*/ 0 h 1789"/>
                  <a:gd name="T6" fmla="*/ 1264 w 1730"/>
                  <a:gd name="T7" fmla="*/ 0 h 1789"/>
                  <a:gd name="T8" fmla="*/ 1214 w 1730"/>
                  <a:gd name="T9" fmla="*/ 51 h 1789"/>
                  <a:gd name="T10" fmla="*/ 1214 w 1730"/>
                  <a:gd name="T11" fmla="*/ 463 h 1789"/>
                  <a:gd name="T12" fmla="*/ 609 w 1730"/>
                  <a:gd name="T13" fmla="*/ 463 h 1789"/>
                  <a:gd name="T14" fmla="*/ 609 w 1730"/>
                  <a:gd name="T15" fmla="*/ 51 h 1789"/>
                  <a:gd name="T16" fmla="*/ 559 w 1730"/>
                  <a:gd name="T17" fmla="*/ 0 h 1789"/>
                  <a:gd name="T18" fmla="*/ 50 w 1730"/>
                  <a:gd name="T19" fmla="*/ 0 h 1789"/>
                  <a:gd name="T20" fmla="*/ 0 w 1730"/>
                  <a:gd name="T21" fmla="*/ 51 h 1789"/>
                  <a:gd name="T22" fmla="*/ 0 w 1730"/>
                  <a:gd name="T23" fmla="*/ 1738 h 1789"/>
                  <a:gd name="T24" fmla="*/ 50 w 1730"/>
                  <a:gd name="T25" fmla="*/ 1789 h 1789"/>
                  <a:gd name="T26" fmla="*/ 1679 w 1730"/>
                  <a:gd name="T27" fmla="*/ 1789 h 1789"/>
                  <a:gd name="T28" fmla="*/ 1730 w 1730"/>
                  <a:gd name="T29" fmla="*/ 1738 h 1789"/>
                  <a:gd name="T30" fmla="*/ 1730 w 1730"/>
                  <a:gd name="T31" fmla="*/ 281 h 1789"/>
                  <a:gd name="T32" fmla="*/ 1715 w 1730"/>
                  <a:gd name="T33" fmla="*/ 246 h 1789"/>
                  <a:gd name="T34" fmla="*/ 1341 w 1730"/>
                  <a:gd name="T35" fmla="*/ 1464 h 1789"/>
                  <a:gd name="T36" fmla="*/ 1485 w 1730"/>
                  <a:gd name="T37" fmla="*/ 1464 h 1789"/>
                  <a:gd name="T38" fmla="*/ 1485 w 1730"/>
                  <a:gd name="T39" fmla="*/ 1548 h 1789"/>
                  <a:gd name="T40" fmla="*/ 1341 w 1730"/>
                  <a:gd name="T41" fmla="*/ 1548 h 1789"/>
                  <a:gd name="T42" fmla="*/ 1341 w 1730"/>
                  <a:gd name="T43" fmla="*/ 1464 h 1789"/>
                  <a:gd name="T44" fmla="*/ 1291 w 1730"/>
                  <a:gd name="T45" fmla="*/ 1438 h 1789"/>
                  <a:gd name="T46" fmla="*/ 1291 w 1730"/>
                  <a:gd name="T47" fmla="*/ 1573 h 1789"/>
                  <a:gd name="T48" fmla="*/ 1291 w 1730"/>
                  <a:gd name="T49" fmla="*/ 1688 h 1789"/>
                  <a:gd name="T50" fmla="*/ 380 w 1730"/>
                  <a:gd name="T51" fmla="*/ 1688 h 1789"/>
                  <a:gd name="T52" fmla="*/ 380 w 1730"/>
                  <a:gd name="T53" fmla="*/ 1100 h 1789"/>
                  <a:gd name="T54" fmla="*/ 1291 w 1730"/>
                  <a:gd name="T55" fmla="*/ 1100 h 1789"/>
                  <a:gd name="T56" fmla="*/ 1291 w 1730"/>
                  <a:gd name="T57" fmla="*/ 1438 h 1789"/>
                  <a:gd name="T58" fmla="*/ 1629 w 1730"/>
                  <a:gd name="T59" fmla="*/ 1688 h 1789"/>
                  <a:gd name="T60" fmla="*/ 1341 w 1730"/>
                  <a:gd name="T61" fmla="*/ 1688 h 1789"/>
                  <a:gd name="T62" fmla="*/ 1341 w 1730"/>
                  <a:gd name="T63" fmla="*/ 1599 h 1789"/>
                  <a:gd name="T64" fmla="*/ 1510 w 1730"/>
                  <a:gd name="T65" fmla="*/ 1599 h 1789"/>
                  <a:gd name="T66" fmla="*/ 1535 w 1730"/>
                  <a:gd name="T67" fmla="*/ 1573 h 1789"/>
                  <a:gd name="T68" fmla="*/ 1535 w 1730"/>
                  <a:gd name="T69" fmla="*/ 1438 h 1789"/>
                  <a:gd name="T70" fmla="*/ 1510 w 1730"/>
                  <a:gd name="T71" fmla="*/ 1413 h 1789"/>
                  <a:gd name="T72" fmla="*/ 1341 w 1730"/>
                  <a:gd name="T73" fmla="*/ 1413 h 1789"/>
                  <a:gd name="T74" fmla="*/ 1341 w 1730"/>
                  <a:gd name="T75" fmla="*/ 1075 h 1789"/>
                  <a:gd name="T76" fmla="*/ 1316 w 1730"/>
                  <a:gd name="T77" fmla="*/ 1050 h 1789"/>
                  <a:gd name="T78" fmla="*/ 355 w 1730"/>
                  <a:gd name="T79" fmla="*/ 1050 h 1789"/>
                  <a:gd name="T80" fmla="*/ 330 w 1730"/>
                  <a:gd name="T81" fmla="*/ 1075 h 1789"/>
                  <a:gd name="T82" fmla="*/ 330 w 1730"/>
                  <a:gd name="T83" fmla="*/ 1688 h 1789"/>
                  <a:gd name="T84" fmla="*/ 101 w 1730"/>
                  <a:gd name="T85" fmla="*/ 1688 h 1789"/>
                  <a:gd name="T86" fmla="*/ 101 w 1730"/>
                  <a:gd name="T87" fmla="*/ 101 h 1789"/>
                  <a:gd name="T88" fmla="*/ 508 w 1730"/>
                  <a:gd name="T89" fmla="*/ 101 h 1789"/>
                  <a:gd name="T90" fmla="*/ 508 w 1730"/>
                  <a:gd name="T91" fmla="*/ 513 h 1789"/>
                  <a:gd name="T92" fmla="*/ 559 w 1730"/>
                  <a:gd name="T93" fmla="*/ 564 h 1789"/>
                  <a:gd name="T94" fmla="*/ 1264 w 1730"/>
                  <a:gd name="T95" fmla="*/ 564 h 1789"/>
                  <a:gd name="T96" fmla="*/ 1314 w 1730"/>
                  <a:gd name="T97" fmla="*/ 513 h 1789"/>
                  <a:gd name="T98" fmla="*/ 1314 w 1730"/>
                  <a:gd name="T99" fmla="*/ 101 h 1789"/>
                  <a:gd name="T100" fmla="*/ 1428 w 1730"/>
                  <a:gd name="T101" fmla="*/ 101 h 1789"/>
                  <a:gd name="T102" fmla="*/ 1629 w 1730"/>
                  <a:gd name="T103" fmla="*/ 302 h 1789"/>
                  <a:gd name="T104" fmla="*/ 1629 w 1730"/>
                  <a:gd name="T105" fmla="*/ 1688 h 1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30" h="1789">
                    <a:moveTo>
                      <a:pt x="1715" y="246"/>
                    </a:moveTo>
                    <a:cubicBezTo>
                      <a:pt x="1484" y="15"/>
                      <a:pt x="1484" y="15"/>
                      <a:pt x="1484" y="15"/>
                    </a:cubicBezTo>
                    <a:cubicBezTo>
                      <a:pt x="1475" y="6"/>
                      <a:pt x="1462" y="0"/>
                      <a:pt x="1449" y="0"/>
                    </a:cubicBezTo>
                    <a:cubicBezTo>
                      <a:pt x="1264" y="0"/>
                      <a:pt x="1264" y="0"/>
                      <a:pt x="1264" y="0"/>
                    </a:cubicBezTo>
                    <a:cubicBezTo>
                      <a:pt x="1236" y="0"/>
                      <a:pt x="1214" y="23"/>
                      <a:pt x="1214" y="51"/>
                    </a:cubicBezTo>
                    <a:cubicBezTo>
                      <a:pt x="1214" y="463"/>
                      <a:pt x="1214" y="463"/>
                      <a:pt x="1214" y="463"/>
                    </a:cubicBezTo>
                    <a:cubicBezTo>
                      <a:pt x="609" y="463"/>
                      <a:pt x="609" y="463"/>
                      <a:pt x="609" y="463"/>
                    </a:cubicBezTo>
                    <a:cubicBezTo>
                      <a:pt x="609" y="51"/>
                      <a:pt x="609" y="51"/>
                      <a:pt x="609" y="51"/>
                    </a:cubicBezTo>
                    <a:cubicBezTo>
                      <a:pt x="609" y="23"/>
                      <a:pt x="587" y="0"/>
                      <a:pt x="559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22" y="0"/>
                      <a:pt x="0" y="23"/>
                      <a:pt x="0" y="51"/>
                    </a:cubicBezTo>
                    <a:cubicBezTo>
                      <a:pt x="0" y="1738"/>
                      <a:pt x="0" y="1738"/>
                      <a:pt x="0" y="1738"/>
                    </a:cubicBezTo>
                    <a:cubicBezTo>
                      <a:pt x="0" y="1766"/>
                      <a:pt x="22" y="1789"/>
                      <a:pt x="50" y="1789"/>
                    </a:cubicBezTo>
                    <a:cubicBezTo>
                      <a:pt x="1679" y="1789"/>
                      <a:pt x="1679" y="1789"/>
                      <a:pt x="1679" y="1789"/>
                    </a:cubicBezTo>
                    <a:cubicBezTo>
                      <a:pt x="1707" y="1789"/>
                      <a:pt x="1730" y="1766"/>
                      <a:pt x="1730" y="1738"/>
                    </a:cubicBezTo>
                    <a:cubicBezTo>
                      <a:pt x="1730" y="281"/>
                      <a:pt x="1730" y="281"/>
                      <a:pt x="1730" y="281"/>
                    </a:cubicBezTo>
                    <a:cubicBezTo>
                      <a:pt x="1730" y="268"/>
                      <a:pt x="1725" y="255"/>
                      <a:pt x="1715" y="246"/>
                    </a:cubicBezTo>
                    <a:close/>
                    <a:moveTo>
                      <a:pt x="1341" y="1464"/>
                    </a:moveTo>
                    <a:cubicBezTo>
                      <a:pt x="1485" y="1464"/>
                      <a:pt x="1485" y="1464"/>
                      <a:pt x="1485" y="1464"/>
                    </a:cubicBezTo>
                    <a:cubicBezTo>
                      <a:pt x="1485" y="1548"/>
                      <a:pt x="1485" y="1548"/>
                      <a:pt x="1485" y="1548"/>
                    </a:cubicBezTo>
                    <a:cubicBezTo>
                      <a:pt x="1341" y="1548"/>
                      <a:pt x="1341" y="1548"/>
                      <a:pt x="1341" y="1548"/>
                    </a:cubicBezTo>
                    <a:lnTo>
                      <a:pt x="1341" y="1464"/>
                    </a:lnTo>
                    <a:close/>
                    <a:moveTo>
                      <a:pt x="1291" y="1438"/>
                    </a:moveTo>
                    <a:cubicBezTo>
                      <a:pt x="1291" y="1573"/>
                      <a:pt x="1291" y="1573"/>
                      <a:pt x="1291" y="1573"/>
                    </a:cubicBezTo>
                    <a:cubicBezTo>
                      <a:pt x="1291" y="1688"/>
                      <a:pt x="1291" y="1688"/>
                      <a:pt x="1291" y="1688"/>
                    </a:cubicBezTo>
                    <a:cubicBezTo>
                      <a:pt x="380" y="1688"/>
                      <a:pt x="380" y="1688"/>
                      <a:pt x="380" y="1688"/>
                    </a:cubicBezTo>
                    <a:cubicBezTo>
                      <a:pt x="380" y="1100"/>
                      <a:pt x="380" y="1100"/>
                      <a:pt x="380" y="1100"/>
                    </a:cubicBezTo>
                    <a:cubicBezTo>
                      <a:pt x="1291" y="1100"/>
                      <a:pt x="1291" y="1100"/>
                      <a:pt x="1291" y="1100"/>
                    </a:cubicBezTo>
                    <a:lnTo>
                      <a:pt x="1291" y="1438"/>
                    </a:lnTo>
                    <a:close/>
                    <a:moveTo>
                      <a:pt x="1629" y="1688"/>
                    </a:moveTo>
                    <a:cubicBezTo>
                      <a:pt x="1341" y="1688"/>
                      <a:pt x="1341" y="1688"/>
                      <a:pt x="1341" y="1688"/>
                    </a:cubicBezTo>
                    <a:cubicBezTo>
                      <a:pt x="1341" y="1599"/>
                      <a:pt x="1341" y="1599"/>
                      <a:pt x="1341" y="1599"/>
                    </a:cubicBezTo>
                    <a:cubicBezTo>
                      <a:pt x="1510" y="1599"/>
                      <a:pt x="1510" y="1599"/>
                      <a:pt x="1510" y="1599"/>
                    </a:cubicBezTo>
                    <a:cubicBezTo>
                      <a:pt x="1524" y="1599"/>
                      <a:pt x="1535" y="1587"/>
                      <a:pt x="1535" y="1573"/>
                    </a:cubicBezTo>
                    <a:cubicBezTo>
                      <a:pt x="1535" y="1438"/>
                      <a:pt x="1535" y="1438"/>
                      <a:pt x="1535" y="1438"/>
                    </a:cubicBezTo>
                    <a:cubicBezTo>
                      <a:pt x="1535" y="1424"/>
                      <a:pt x="1524" y="1413"/>
                      <a:pt x="1510" y="1413"/>
                    </a:cubicBezTo>
                    <a:cubicBezTo>
                      <a:pt x="1341" y="1413"/>
                      <a:pt x="1341" y="1413"/>
                      <a:pt x="1341" y="1413"/>
                    </a:cubicBezTo>
                    <a:cubicBezTo>
                      <a:pt x="1341" y="1075"/>
                      <a:pt x="1341" y="1075"/>
                      <a:pt x="1341" y="1075"/>
                    </a:cubicBezTo>
                    <a:cubicBezTo>
                      <a:pt x="1341" y="1061"/>
                      <a:pt x="1330" y="1050"/>
                      <a:pt x="1316" y="1050"/>
                    </a:cubicBezTo>
                    <a:cubicBezTo>
                      <a:pt x="355" y="1050"/>
                      <a:pt x="355" y="1050"/>
                      <a:pt x="355" y="1050"/>
                    </a:cubicBezTo>
                    <a:cubicBezTo>
                      <a:pt x="341" y="1050"/>
                      <a:pt x="330" y="1061"/>
                      <a:pt x="330" y="1075"/>
                    </a:cubicBezTo>
                    <a:cubicBezTo>
                      <a:pt x="330" y="1688"/>
                      <a:pt x="330" y="1688"/>
                      <a:pt x="330" y="1688"/>
                    </a:cubicBezTo>
                    <a:cubicBezTo>
                      <a:pt x="101" y="1688"/>
                      <a:pt x="101" y="1688"/>
                      <a:pt x="101" y="1688"/>
                    </a:cubicBezTo>
                    <a:cubicBezTo>
                      <a:pt x="101" y="101"/>
                      <a:pt x="101" y="101"/>
                      <a:pt x="101" y="101"/>
                    </a:cubicBezTo>
                    <a:cubicBezTo>
                      <a:pt x="508" y="101"/>
                      <a:pt x="508" y="101"/>
                      <a:pt x="508" y="101"/>
                    </a:cubicBezTo>
                    <a:cubicBezTo>
                      <a:pt x="508" y="513"/>
                      <a:pt x="508" y="513"/>
                      <a:pt x="508" y="513"/>
                    </a:cubicBezTo>
                    <a:cubicBezTo>
                      <a:pt x="508" y="541"/>
                      <a:pt x="531" y="564"/>
                      <a:pt x="559" y="564"/>
                    </a:cubicBezTo>
                    <a:cubicBezTo>
                      <a:pt x="1264" y="564"/>
                      <a:pt x="1264" y="564"/>
                      <a:pt x="1264" y="564"/>
                    </a:cubicBezTo>
                    <a:cubicBezTo>
                      <a:pt x="1292" y="564"/>
                      <a:pt x="1314" y="541"/>
                      <a:pt x="1314" y="513"/>
                    </a:cubicBezTo>
                    <a:cubicBezTo>
                      <a:pt x="1314" y="101"/>
                      <a:pt x="1314" y="101"/>
                      <a:pt x="1314" y="101"/>
                    </a:cubicBezTo>
                    <a:cubicBezTo>
                      <a:pt x="1428" y="101"/>
                      <a:pt x="1428" y="101"/>
                      <a:pt x="1428" y="101"/>
                    </a:cubicBezTo>
                    <a:cubicBezTo>
                      <a:pt x="1629" y="302"/>
                      <a:pt x="1629" y="302"/>
                      <a:pt x="1629" y="302"/>
                    </a:cubicBezTo>
                    <a:lnTo>
                      <a:pt x="1629" y="1688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64" name="Freeform 37"/>
              <p:cNvSpPr>
                <a:spLocks noEditPoints="1"/>
              </p:cNvSpPr>
              <p:nvPr/>
            </p:nvSpPr>
            <p:spPr bwMode="auto">
              <a:xfrm>
                <a:off x="491046" y="38497"/>
                <a:ext cx="84692" cy="164252"/>
              </a:xfrm>
              <a:custGeom>
                <a:avLst/>
                <a:gdLst>
                  <a:gd name="T0" fmla="*/ 26 w 169"/>
                  <a:gd name="T1" fmla="*/ 328 h 328"/>
                  <a:gd name="T2" fmla="*/ 144 w 169"/>
                  <a:gd name="T3" fmla="*/ 328 h 328"/>
                  <a:gd name="T4" fmla="*/ 169 w 169"/>
                  <a:gd name="T5" fmla="*/ 303 h 328"/>
                  <a:gd name="T6" fmla="*/ 169 w 169"/>
                  <a:gd name="T7" fmla="*/ 26 h 328"/>
                  <a:gd name="T8" fmla="*/ 144 w 169"/>
                  <a:gd name="T9" fmla="*/ 0 h 328"/>
                  <a:gd name="T10" fmla="*/ 26 w 169"/>
                  <a:gd name="T11" fmla="*/ 0 h 328"/>
                  <a:gd name="T12" fmla="*/ 0 w 169"/>
                  <a:gd name="T13" fmla="*/ 26 h 328"/>
                  <a:gd name="T14" fmla="*/ 0 w 169"/>
                  <a:gd name="T15" fmla="*/ 303 h 328"/>
                  <a:gd name="T16" fmla="*/ 26 w 169"/>
                  <a:gd name="T17" fmla="*/ 328 h 328"/>
                  <a:gd name="T18" fmla="*/ 51 w 169"/>
                  <a:gd name="T19" fmla="*/ 51 h 328"/>
                  <a:gd name="T20" fmla="*/ 119 w 169"/>
                  <a:gd name="T21" fmla="*/ 51 h 328"/>
                  <a:gd name="T22" fmla="*/ 119 w 169"/>
                  <a:gd name="T23" fmla="*/ 278 h 328"/>
                  <a:gd name="T24" fmla="*/ 51 w 169"/>
                  <a:gd name="T25" fmla="*/ 278 h 328"/>
                  <a:gd name="T26" fmla="*/ 51 w 169"/>
                  <a:gd name="T27" fmla="*/ 51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9" h="328">
                    <a:moveTo>
                      <a:pt x="26" y="328"/>
                    </a:moveTo>
                    <a:cubicBezTo>
                      <a:pt x="144" y="328"/>
                      <a:pt x="144" y="328"/>
                      <a:pt x="144" y="328"/>
                    </a:cubicBezTo>
                    <a:cubicBezTo>
                      <a:pt x="158" y="328"/>
                      <a:pt x="169" y="317"/>
                      <a:pt x="169" y="303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69" y="11"/>
                      <a:pt x="158" y="0"/>
                      <a:pt x="144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6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317"/>
                      <a:pt x="12" y="328"/>
                      <a:pt x="26" y="328"/>
                    </a:cubicBezTo>
                    <a:close/>
                    <a:moveTo>
                      <a:pt x="51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51" y="278"/>
                      <a:pt x="51" y="278"/>
                      <a:pt x="51" y="278"/>
                    </a:cubicBezTo>
                    <a:lnTo>
                      <a:pt x="51" y="5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9266" name="任意多边形 55"/>
          <p:cNvSpPr/>
          <p:nvPr/>
        </p:nvSpPr>
        <p:spPr bwMode="auto">
          <a:xfrm>
            <a:off x="6204585" y="2986405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605" y="415925"/>
            <a:ext cx="232219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财务管理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矩形 29"/>
          <p:cNvSpPr>
            <a:spLocks noChangeArrowheads="1"/>
          </p:cNvSpPr>
          <p:nvPr/>
        </p:nvSpPr>
        <p:spPr bwMode="auto">
          <a:xfrm>
            <a:off x="6885940" y="2966085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负责人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</a:t>
            </a:r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赖泰军</a:t>
            </a:r>
            <a:endParaRPr lang="zh-CN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7" name="任意多边形 55"/>
          <p:cNvSpPr/>
          <p:nvPr/>
        </p:nvSpPr>
        <p:spPr bwMode="auto">
          <a:xfrm>
            <a:off x="6204585" y="4820920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p>
            <a:endParaRPr lang="zh-CN" altLang="en-US"/>
          </a:p>
        </p:txBody>
      </p:sp>
      <p:sp>
        <p:nvSpPr>
          <p:cNvPr id="8" name="矩形 29"/>
          <p:cNvSpPr>
            <a:spLocks noChangeArrowheads="1"/>
          </p:cNvSpPr>
          <p:nvPr/>
        </p:nvSpPr>
        <p:spPr bwMode="auto">
          <a:xfrm>
            <a:off x="6885940" y="4800600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演示人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赖泰军</a:t>
            </a:r>
            <a:endParaRPr lang="zh-CN" altLang="en-US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图片 1" descr="财务管理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80" y="1196975"/>
            <a:ext cx="3798570" cy="512381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000"/>
                                        <p:tgtEl>
                                          <p:spTgt spid="9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1000"/>
                                        <p:tgtEl>
                                          <p:spTgt spid="9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1000"/>
                                        <p:tgtEl>
                                          <p:spTgt spid="9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66" grpId="0" animBg="1"/>
      <p:bldP spid="5" grpId="0"/>
      <p:bldP spid="7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组合 40"/>
          <p:cNvGrpSpPr/>
          <p:nvPr/>
        </p:nvGrpSpPr>
        <p:grpSpPr bwMode="auto">
          <a:xfrm>
            <a:off x="-136524" y="457518"/>
            <a:ext cx="12411075" cy="5784850"/>
            <a:chOff x="0" y="0"/>
            <a:chExt cx="12410868" cy="5784745"/>
          </a:xfrm>
        </p:grpSpPr>
        <p:sp>
          <p:nvSpPr>
            <p:cNvPr id="1126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8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9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1270" name="图片 36"/>
            <p:cNvPicPr>
              <a:picLocks noChangeAspect="1" noChangeArrowheads="1"/>
            </p:cNvPicPr>
            <p:nvPr/>
          </p:nvPicPr>
          <p:blipFill>
            <a:blip r:embed="rId1" cstate="email"/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1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274" name="矩形 19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blipFill dpi="0" rotWithShape="1">
            <a:blip r:embed="rId2" cstate="email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275" name="矩形 21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solidFill>
            <a:schemeClr val="bg1">
              <a:alpha val="14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276" name="文本框 22"/>
          <p:cNvPicPr>
            <a:picLocks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30164" y="605155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7" name="文本框 23"/>
          <p:cNvPicPr>
            <a:picLocks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255590" y="1463995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278" name="直接连接符 25"/>
          <p:cNvCxnSpPr>
            <a:cxnSpLocks noChangeShapeType="1"/>
          </p:cNvCxnSpPr>
          <p:nvPr/>
        </p:nvCxnSpPr>
        <p:spPr bwMode="auto">
          <a:xfrm>
            <a:off x="407988" y="1468755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0" name="直接连接符 30"/>
          <p:cNvCxnSpPr>
            <a:cxnSpLocks noChangeShapeType="1"/>
          </p:cNvCxnSpPr>
          <p:nvPr/>
        </p:nvCxnSpPr>
        <p:spPr bwMode="auto">
          <a:xfrm>
            <a:off x="0" y="2049780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1" name="直接连接符 31"/>
          <p:cNvCxnSpPr>
            <a:cxnSpLocks noChangeShapeType="1"/>
          </p:cNvCxnSpPr>
          <p:nvPr/>
        </p:nvCxnSpPr>
        <p:spPr bwMode="auto">
          <a:xfrm>
            <a:off x="0" y="4999355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282" name="组合 5"/>
          <p:cNvGrpSpPr/>
          <p:nvPr/>
        </p:nvGrpSpPr>
        <p:grpSpPr bwMode="auto">
          <a:xfrm>
            <a:off x="0" y="2397443"/>
            <a:ext cx="12192000" cy="1479550"/>
            <a:chOff x="0" y="0"/>
            <a:chExt cx="12192000" cy="1480457"/>
          </a:xfrm>
        </p:grpSpPr>
        <p:sp>
          <p:nvSpPr>
            <p:cNvPr id="11283" name="弧形 44"/>
            <p:cNvSpPr/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11284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5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286" name="组合 74"/>
          <p:cNvGrpSpPr/>
          <p:nvPr/>
        </p:nvGrpSpPr>
        <p:grpSpPr bwMode="auto">
          <a:xfrm>
            <a:off x="5475290" y="2506982"/>
            <a:ext cx="1247775" cy="1249363"/>
            <a:chOff x="0" y="0"/>
            <a:chExt cx="1248318" cy="1248318"/>
          </a:xfrm>
        </p:grpSpPr>
        <p:sp>
          <p:nvSpPr>
            <p:cNvPr id="11287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88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73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1</a:t>
              </a:r>
              <a:endParaRPr lang="en-US" altLang="zh-CN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1290" name="文本框 66"/>
          <p:cNvSpPr txBox="1">
            <a:spLocks noChangeArrowheads="1"/>
          </p:cNvSpPr>
          <p:nvPr/>
        </p:nvSpPr>
        <p:spPr bwMode="auto">
          <a:xfrm>
            <a:off x="4843145" y="3827780"/>
            <a:ext cx="2519045" cy="701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项目规划</a:t>
            </a:r>
            <a:endParaRPr lang="zh-CN" sz="40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学生登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8335" y="1122680"/>
            <a:ext cx="9831070" cy="5429885"/>
          </a:xfrm>
          <a:prstGeom prst="rect">
            <a:avLst/>
          </a:prstGeom>
        </p:spPr>
      </p:pic>
      <p:sp>
        <p:nvSpPr>
          <p:cNvPr id="7171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172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3" name="文本框 12"/>
          <p:cNvSpPr txBox="1">
            <a:spLocks noChangeArrowheads="1"/>
          </p:cNvSpPr>
          <p:nvPr/>
        </p:nvSpPr>
        <p:spPr bwMode="auto">
          <a:xfrm>
            <a:off x="398463" y="247651"/>
            <a:ext cx="590551" cy="48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7</a:t>
            </a:r>
            <a:endParaRPr lang="en-US" altLang="zh-CN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717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175" name="文本框 15"/>
          <p:cNvPicPr>
            <a:picLocks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177" name="组合 37"/>
          <p:cNvGrpSpPr/>
          <p:nvPr/>
        </p:nvGrpSpPr>
        <p:grpSpPr bwMode="auto">
          <a:xfrm>
            <a:off x="7144070" y="2081530"/>
            <a:ext cx="4879974" cy="2597150"/>
            <a:chOff x="1" y="-48888"/>
            <a:chExt cx="4879241" cy="2596799"/>
          </a:xfrm>
        </p:grpSpPr>
        <p:grpSp>
          <p:nvGrpSpPr>
            <p:cNvPr id="7178" name="组合 21"/>
            <p:cNvGrpSpPr/>
            <p:nvPr/>
          </p:nvGrpSpPr>
          <p:grpSpPr bwMode="auto">
            <a:xfrm>
              <a:off x="1" y="-48888"/>
              <a:ext cx="4879241" cy="2596799"/>
              <a:chOff x="1" y="-48888"/>
              <a:chExt cx="4879241" cy="2596799"/>
            </a:xfrm>
          </p:grpSpPr>
          <p:sp>
            <p:nvSpPr>
              <p:cNvPr id="7179" name="矩形 19"/>
              <p:cNvSpPr>
                <a:spLocks noChangeArrowheads="1"/>
              </p:cNvSpPr>
              <p:nvPr/>
            </p:nvSpPr>
            <p:spPr bwMode="auto">
              <a:xfrm>
                <a:off x="577763" y="-48888"/>
                <a:ext cx="4301479" cy="2596799"/>
              </a:xfrm>
              <a:prstGeom prst="rect">
                <a:avLst/>
              </a:prstGeom>
              <a:solidFill>
                <a:srgbClr val="1E6991">
                  <a:alpha val="82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180" name="等腰三角形 20"/>
              <p:cNvSpPr>
                <a:spLocks noChangeArrowheads="1"/>
              </p:cNvSpPr>
              <p:nvPr/>
            </p:nvSpPr>
            <p:spPr bwMode="auto">
              <a:xfrm rot="16200000">
                <a:off x="-46035" y="1009518"/>
                <a:ext cx="669834" cy="577763"/>
              </a:xfrm>
              <a:prstGeom prst="triangle">
                <a:avLst>
                  <a:gd name="adj" fmla="val 50000"/>
                </a:avLst>
              </a:prstGeom>
              <a:solidFill>
                <a:srgbClr val="1E6991">
                  <a:alpha val="82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7181" name="文本框 22"/>
            <p:cNvSpPr txBox="1">
              <a:spLocks noChangeArrowheads="1"/>
            </p:cNvSpPr>
            <p:nvPr/>
          </p:nvSpPr>
          <p:spPr bwMode="auto">
            <a:xfrm>
              <a:off x="791429" y="379882"/>
              <a:ext cx="3810000" cy="457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eaLnBrk="1" hangingPunct="1"/>
              <a:r>
                <a:rPr lang="zh-CN" altLang="en-US" sz="2400" b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学生登录</a:t>
              </a:r>
              <a:endPara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182" name="矩形 23"/>
            <p:cNvSpPr>
              <a:spLocks noChangeArrowheads="1"/>
            </p:cNvSpPr>
            <p:nvPr/>
          </p:nvSpPr>
          <p:spPr bwMode="auto">
            <a:xfrm>
              <a:off x="791429" y="990620"/>
              <a:ext cx="4008119" cy="5180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/>
              <a:r>
                <a:rPr lang="zh-CN" sz="1400">
                  <a:solidFill>
                    <a:schemeClr val="bg1"/>
                  </a:solidFill>
                  <a:latin typeface="Arial" panose="020B0604020202020204" pitchFamily="34" charset="0"/>
                </a:rPr>
                <a:t>和员工登陆页面一样的结构和运行机制。</a:t>
              </a:r>
              <a:endParaRPr lang="zh-CN" sz="1400">
                <a:solidFill>
                  <a:schemeClr val="bg1"/>
                </a:solidFill>
                <a:latin typeface="Arial" panose="020B0604020202020204" pitchFamily="34" charset="0"/>
              </a:endParaRPr>
            </a:p>
            <a:p>
              <a:pPr eaLnBrk="1" hangingPunct="1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290" y="415609"/>
            <a:ext cx="46116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学生登陆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85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学生登陆主页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445" y="1012190"/>
            <a:ext cx="10109200" cy="5600065"/>
          </a:xfrm>
          <a:prstGeom prst="rect">
            <a:avLst/>
          </a:prstGeom>
        </p:spPr>
      </p:pic>
      <p:sp>
        <p:nvSpPr>
          <p:cNvPr id="7171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172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3" name="文本框 12"/>
          <p:cNvSpPr txBox="1">
            <a:spLocks noChangeArrowheads="1"/>
          </p:cNvSpPr>
          <p:nvPr/>
        </p:nvSpPr>
        <p:spPr bwMode="auto">
          <a:xfrm>
            <a:off x="398463" y="247651"/>
            <a:ext cx="590551" cy="48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8</a:t>
            </a:r>
            <a:endParaRPr lang="en-US" altLang="zh-CN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717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175" name="文本框 15"/>
          <p:cNvPicPr>
            <a:picLocks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177" name="组合 37"/>
          <p:cNvGrpSpPr/>
          <p:nvPr/>
        </p:nvGrpSpPr>
        <p:grpSpPr bwMode="auto">
          <a:xfrm>
            <a:off x="2255520" y="1617980"/>
            <a:ext cx="4879975" cy="664210"/>
            <a:chOff x="-4676707" y="-1752364"/>
            <a:chExt cx="4879243" cy="1089513"/>
          </a:xfrm>
        </p:grpSpPr>
        <p:grpSp>
          <p:nvGrpSpPr>
            <p:cNvPr id="7178" name="组合 21"/>
            <p:cNvGrpSpPr/>
            <p:nvPr/>
          </p:nvGrpSpPr>
          <p:grpSpPr bwMode="auto">
            <a:xfrm>
              <a:off x="-4676707" y="-1752364"/>
              <a:ext cx="4879243" cy="1089513"/>
              <a:chOff x="-4676707" y="-1752364"/>
              <a:chExt cx="4879243" cy="1089513"/>
            </a:xfrm>
          </p:grpSpPr>
          <p:sp>
            <p:nvSpPr>
              <p:cNvPr id="7179" name="矩形 19"/>
              <p:cNvSpPr>
                <a:spLocks noChangeArrowheads="1"/>
              </p:cNvSpPr>
              <p:nvPr/>
            </p:nvSpPr>
            <p:spPr bwMode="auto">
              <a:xfrm>
                <a:off x="-3952915" y="-1752364"/>
                <a:ext cx="4155451" cy="1089513"/>
              </a:xfrm>
              <a:prstGeom prst="rect">
                <a:avLst/>
              </a:prstGeom>
              <a:solidFill>
                <a:srgbClr val="1E6991">
                  <a:alpha val="82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180" name="等腰三角形 20"/>
              <p:cNvSpPr>
                <a:spLocks noChangeArrowheads="1"/>
              </p:cNvSpPr>
              <p:nvPr/>
            </p:nvSpPr>
            <p:spPr bwMode="auto">
              <a:xfrm rot="16200000">
                <a:off x="-4722742" y="-1495608"/>
                <a:ext cx="669834" cy="577763"/>
              </a:xfrm>
              <a:prstGeom prst="triangle">
                <a:avLst>
                  <a:gd name="adj" fmla="val 50000"/>
                </a:avLst>
              </a:prstGeom>
              <a:solidFill>
                <a:srgbClr val="1E6991">
                  <a:alpha val="82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7182" name="矩形 23"/>
            <p:cNvSpPr>
              <a:spLocks noChangeArrowheads="1"/>
            </p:cNvSpPr>
            <p:nvPr/>
          </p:nvSpPr>
          <p:spPr bwMode="auto">
            <a:xfrm>
              <a:off x="-3885278" y="-1724909"/>
              <a:ext cx="4008119" cy="8499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/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</a:rPr>
                <a:t>员工端和学生端页面分离，只给予学生应有的权限，并且只显示权限相应的内容。</a:t>
              </a:r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605" y="415925"/>
            <a:ext cx="224980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eaLnBrk="1" hangingPunct="1"/>
            <a:r>
              <a:rPr lang="en-US" sz="140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主页显示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85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9220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21" name="文本框 12"/>
          <p:cNvSpPr txBox="1">
            <a:spLocks noChangeArrowheads="1"/>
          </p:cNvSpPr>
          <p:nvPr/>
        </p:nvSpPr>
        <p:spPr bwMode="auto">
          <a:xfrm>
            <a:off x="342900" y="236855"/>
            <a:ext cx="628650" cy="48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9</a:t>
            </a:r>
            <a:endParaRPr lang="en-US" altLang="zh-CN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9222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223" name="文本框 15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235" name="组合 77"/>
          <p:cNvGrpSpPr/>
          <p:nvPr/>
        </p:nvGrpSpPr>
        <p:grpSpPr bwMode="auto">
          <a:xfrm>
            <a:off x="4870134" y="4442145"/>
            <a:ext cx="1174751" cy="1176337"/>
            <a:chOff x="0" y="0"/>
            <a:chExt cx="1175657" cy="1175657"/>
          </a:xfrm>
        </p:grpSpPr>
        <p:sp>
          <p:nvSpPr>
            <p:cNvPr id="9236" name="圆角矩形 16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37" name="组合 53"/>
            <p:cNvGrpSpPr/>
            <p:nvPr/>
          </p:nvGrpSpPr>
          <p:grpSpPr bwMode="auto">
            <a:xfrm>
              <a:off x="119831" y="209350"/>
              <a:ext cx="931529" cy="709771"/>
              <a:chOff x="0" y="0"/>
              <a:chExt cx="1074482" cy="818693"/>
            </a:xfrm>
          </p:grpSpPr>
          <p:sp>
            <p:nvSpPr>
              <p:cNvPr id="9238" name="Freeform 16"/>
              <p:cNvSpPr>
                <a:spLocks noEditPoints="1"/>
              </p:cNvSpPr>
              <p:nvPr/>
            </p:nvSpPr>
            <p:spPr bwMode="auto">
              <a:xfrm>
                <a:off x="1711" y="0"/>
                <a:ext cx="1071916" cy="775920"/>
              </a:xfrm>
              <a:custGeom>
                <a:avLst/>
                <a:gdLst>
                  <a:gd name="T0" fmla="*/ 54 w 2138"/>
                  <a:gd name="T1" fmla="*/ 1548 h 1548"/>
                  <a:gd name="T2" fmla="*/ 2084 w 2138"/>
                  <a:gd name="T3" fmla="*/ 1548 h 1548"/>
                  <a:gd name="T4" fmla="*/ 2129 w 2138"/>
                  <a:gd name="T5" fmla="*/ 1521 h 1548"/>
                  <a:gd name="T6" fmla="*/ 2126 w 2138"/>
                  <a:gd name="T7" fmla="*/ 1470 h 1548"/>
                  <a:gd name="T8" fmla="*/ 1910 w 2138"/>
                  <a:gd name="T9" fmla="*/ 1155 h 1548"/>
                  <a:gd name="T10" fmla="*/ 1910 w 2138"/>
                  <a:gd name="T11" fmla="*/ 51 h 1548"/>
                  <a:gd name="T12" fmla="*/ 1860 w 2138"/>
                  <a:gd name="T13" fmla="*/ 0 h 1548"/>
                  <a:gd name="T14" fmla="*/ 278 w 2138"/>
                  <a:gd name="T15" fmla="*/ 0 h 1548"/>
                  <a:gd name="T16" fmla="*/ 228 w 2138"/>
                  <a:gd name="T17" fmla="*/ 51 h 1548"/>
                  <a:gd name="T18" fmla="*/ 228 w 2138"/>
                  <a:gd name="T19" fmla="*/ 1155 h 1548"/>
                  <a:gd name="T20" fmla="*/ 12 w 2138"/>
                  <a:gd name="T21" fmla="*/ 1470 h 1548"/>
                  <a:gd name="T22" fmla="*/ 9 w 2138"/>
                  <a:gd name="T23" fmla="*/ 1521 h 1548"/>
                  <a:gd name="T24" fmla="*/ 54 w 2138"/>
                  <a:gd name="T25" fmla="*/ 1548 h 1548"/>
                  <a:gd name="T26" fmla="*/ 328 w 2138"/>
                  <a:gd name="T27" fmla="*/ 101 h 1548"/>
                  <a:gd name="T28" fmla="*/ 1809 w 2138"/>
                  <a:gd name="T29" fmla="*/ 101 h 1548"/>
                  <a:gd name="T30" fmla="*/ 1809 w 2138"/>
                  <a:gd name="T31" fmla="*/ 1120 h 1548"/>
                  <a:gd name="T32" fmla="*/ 328 w 2138"/>
                  <a:gd name="T33" fmla="*/ 1120 h 1548"/>
                  <a:gd name="T34" fmla="*/ 328 w 2138"/>
                  <a:gd name="T35" fmla="*/ 101 h 1548"/>
                  <a:gd name="T36" fmla="*/ 304 w 2138"/>
                  <a:gd name="T37" fmla="*/ 1221 h 1548"/>
                  <a:gd name="T38" fmla="*/ 1833 w 2138"/>
                  <a:gd name="T39" fmla="*/ 1221 h 1548"/>
                  <a:gd name="T40" fmla="*/ 1989 w 2138"/>
                  <a:gd name="T41" fmla="*/ 1448 h 1548"/>
                  <a:gd name="T42" fmla="*/ 149 w 2138"/>
                  <a:gd name="T43" fmla="*/ 1448 h 1548"/>
                  <a:gd name="T44" fmla="*/ 304 w 2138"/>
                  <a:gd name="T45" fmla="*/ 1221 h 1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38" h="1548">
                    <a:moveTo>
                      <a:pt x="54" y="1548"/>
                    </a:moveTo>
                    <a:cubicBezTo>
                      <a:pt x="2084" y="1548"/>
                      <a:pt x="2084" y="1548"/>
                      <a:pt x="2084" y="1548"/>
                    </a:cubicBezTo>
                    <a:cubicBezTo>
                      <a:pt x="2103" y="1548"/>
                      <a:pt x="2120" y="1538"/>
                      <a:pt x="2129" y="1521"/>
                    </a:cubicBezTo>
                    <a:cubicBezTo>
                      <a:pt x="2138" y="1505"/>
                      <a:pt x="2136" y="1485"/>
                      <a:pt x="2126" y="1470"/>
                    </a:cubicBezTo>
                    <a:cubicBezTo>
                      <a:pt x="1910" y="1155"/>
                      <a:pt x="1910" y="1155"/>
                      <a:pt x="1910" y="1155"/>
                    </a:cubicBezTo>
                    <a:cubicBezTo>
                      <a:pt x="1910" y="51"/>
                      <a:pt x="1910" y="51"/>
                      <a:pt x="1910" y="51"/>
                    </a:cubicBezTo>
                    <a:cubicBezTo>
                      <a:pt x="1910" y="23"/>
                      <a:pt x="1888" y="0"/>
                      <a:pt x="1860" y="0"/>
                    </a:cubicBezTo>
                    <a:cubicBezTo>
                      <a:pt x="278" y="0"/>
                      <a:pt x="278" y="0"/>
                      <a:pt x="278" y="0"/>
                    </a:cubicBezTo>
                    <a:cubicBezTo>
                      <a:pt x="250" y="0"/>
                      <a:pt x="228" y="23"/>
                      <a:pt x="228" y="51"/>
                    </a:cubicBezTo>
                    <a:cubicBezTo>
                      <a:pt x="228" y="1155"/>
                      <a:pt x="228" y="1155"/>
                      <a:pt x="228" y="1155"/>
                    </a:cubicBezTo>
                    <a:cubicBezTo>
                      <a:pt x="12" y="1470"/>
                      <a:pt x="12" y="1470"/>
                      <a:pt x="12" y="1470"/>
                    </a:cubicBezTo>
                    <a:cubicBezTo>
                      <a:pt x="1" y="1485"/>
                      <a:pt x="0" y="1505"/>
                      <a:pt x="9" y="1521"/>
                    </a:cubicBezTo>
                    <a:cubicBezTo>
                      <a:pt x="17" y="1538"/>
                      <a:pt x="35" y="1548"/>
                      <a:pt x="54" y="1548"/>
                    </a:cubicBezTo>
                    <a:close/>
                    <a:moveTo>
                      <a:pt x="328" y="101"/>
                    </a:moveTo>
                    <a:cubicBezTo>
                      <a:pt x="1809" y="101"/>
                      <a:pt x="1809" y="101"/>
                      <a:pt x="1809" y="101"/>
                    </a:cubicBezTo>
                    <a:cubicBezTo>
                      <a:pt x="1809" y="1120"/>
                      <a:pt x="1809" y="1120"/>
                      <a:pt x="1809" y="1120"/>
                    </a:cubicBezTo>
                    <a:cubicBezTo>
                      <a:pt x="328" y="1120"/>
                      <a:pt x="328" y="1120"/>
                      <a:pt x="328" y="1120"/>
                    </a:cubicBezTo>
                    <a:lnTo>
                      <a:pt x="328" y="101"/>
                    </a:lnTo>
                    <a:close/>
                    <a:moveTo>
                      <a:pt x="304" y="1221"/>
                    </a:moveTo>
                    <a:cubicBezTo>
                      <a:pt x="1833" y="1221"/>
                      <a:pt x="1833" y="1221"/>
                      <a:pt x="1833" y="1221"/>
                    </a:cubicBezTo>
                    <a:cubicBezTo>
                      <a:pt x="1989" y="1448"/>
                      <a:pt x="1989" y="1448"/>
                      <a:pt x="1989" y="1448"/>
                    </a:cubicBezTo>
                    <a:cubicBezTo>
                      <a:pt x="149" y="1448"/>
                      <a:pt x="149" y="1448"/>
                      <a:pt x="149" y="1448"/>
                    </a:cubicBezTo>
                    <a:lnTo>
                      <a:pt x="304" y="122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39" name="Freeform 17"/>
              <p:cNvSpPr/>
              <p:nvPr/>
            </p:nvSpPr>
            <p:spPr bwMode="auto">
              <a:xfrm>
                <a:off x="12917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89" y="50"/>
                      <a:pt x="101" y="39"/>
                      <a:pt x="101" y="25"/>
                    </a:cubicBezTo>
                    <a:cubicBezTo>
                      <a:pt x="101" y="11"/>
                      <a:pt x="89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0" name="Freeform 18"/>
              <p:cNvSpPr/>
              <p:nvPr/>
            </p:nvSpPr>
            <p:spPr bwMode="auto">
              <a:xfrm>
                <a:off x="500455" y="675828"/>
                <a:ext cx="74427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1" name="Freeform 19"/>
              <p:cNvSpPr/>
              <p:nvPr/>
            </p:nvSpPr>
            <p:spPr bwMode="auto">
              <a:xfrm>
                <a:off x="59969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2" name="Freeform 20"/>
              <p:cNvSpPr/>
              <p:nvPr/>
            </p:nvSpPr>
            <p:spPr bwMode="auto">
              <a:xfrm>
                <a:off x="401220" y="675828"/>
                <a:ext cx="75282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3" name="Freeform 21"/>
              <p:cNvSpPr/>
              <p:nvPr/>
            </p:nvSpPr>
            <p:spPr bwMode="auto">
              <a:xfrm>
                <a:off x="301984" y="675828"/>
                <a:ext cx="75282" cy="24809"/>
              </a:xfrm>
              <a:custGeom>
                <a:avLst/>
                <a:gdLst>
                  <a:gd name="T0" fmla="*/ 124 w 150"/>
                  <a:gd name="T1" fmla="*/ 0 h 50"/>
                  <a:gd name="T2" fmla="*/ 26 w 150"/>
                  <a:gd name="T3" fmla="*/ 0 h 50"/>
                  <a:gd name="T4" fmla="*/ 0 w 150"/>
                  <a:gd name="T5" fmla="*/ 25 h 50"/>
                  <a:gd name="T6" fmla="*/ 26 w 150"/>
                  <a:gd name="T7" fmla="*/ 50 h 50"/>
                  <a:gd name="T8" fmla="*/ 124 w 150"/>
                  <a:gd name="T9" fmla="*/ 50 h 50"/>
                  <a:gd name="T10" fmla="*/ 150 w 150"/>
                  <a:gd name="T11" fmla="*/ 25 h 50"/>
                  <a:gd name="T12" fmla="*/ 124 w 150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4" name="Freeform 22"/>
              <p:cNvSpPr/>
              <p:nvPr/>
            </p:nvSpPr>
            <p:spPr bwMode="auto">
              <a:xfrm>
                <a:off x="203604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5" name="Freeform 23"/>
              <p:cNvSpPr/>
              <p:nvPr/>
            </p:nvSpPr>
            <p:spPr bwMode="auto">
              <a:xfrm>
                <a:off x="698071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6" name="Freeform 24"/>
              <p:cNvSpPr/>
              <p:nvPr/>
            </p:nvSpPr>
            <p:spPr bwMode="auto">
              <a:xfrm>
                <a:off x="797307" y="675828"/>
                <a:ext cx="74427" cy="24809"/>
              </a:xfrm>
              <a:custGeom>
                <a:avLst/>
                <a:gdLst>
                  <a:gd name="T0" fmla="*/ 124 w 149"/>
                  <a:gd name="T1" fmla="*/ 0 h 50"/>
                  <a:gd name="T2" fmla="*/ 25 w 149"/>
                  <a:gd name="T3" fmla="*/ 0 h 50"/>
                  <a:gd name="T4" fmla="*/ 0 w 149"/>
                  <a:gd name="T5" fmla="*/ 25 h 50"/>
                  <a:gd name="T6" fmla="*/ 25 w 149"/>
                  <a:gd name="T7" fmla="*/ 50 h 50"/>
                  <a:gd name="T8" fmla="*/ 124 w 149"/>
                  <a:gd name="T9" fmla="*/ 50 h 50"/>
                  <a:gd name="T10" fmla="*/ 149 w 149"/>
                  <a:gd name="T11" fmla="*/ 25 h 50"/>
                  <a:gd name="T12" fmla="*/ 124 w 149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7" name="Freeform 25"/>
              <p:cNvSpPr/>
              <p:nvPr/>
            </p:nvSpPr>
            <p:spPr bwMode="auto">
              <a:xfrm>
                <a:off x="895687" y="675828"/>
                <a:ext cx="50473" cy="24809"/>
              </a:xfrm>
              <a:custGeom>
                <a:avLst/>
                <a:gdLst>
                  <a:gd name="T0" fmla="*/ 76 w 101"/>
                  <a:gd name="T1" fmla="*/ 0 h 50"/>
                  <a:gd name="T2" fmla="*/ 25 w 101"/>
                  <a:gd name="T3" fmla="*/ 0 h 50"/>
                  <a:gd name="T4" fmla="*/ 0 w 101"/>
                  <a:gd name="T5" fmla="*/ 25 h 50"/>
                  <a:gd name="T6" fmla="*/ 25 w 101"/>
                  <a:gd name="T7" fmla="*/ 50 h 50"/>
                  <a:gd name="T8" fmla="*/ 76 w 101"/>
                  <a:gd name="T9" fmla="*/ 50 h 50"/>
                  <a:gd name="T10" fmla="*/ 101 w 101"/>
                  <a:gd name="T11" fmla="*/ 25 h 50"/>
                  <a:gd name="T12" fmla="*/ 76 w 10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ubicBezTo>
                      <a:pt x="101" y="11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8" name="Freeform 26"/>
              <p:cNvSpPr/>
              <p:nvPr/>
            </p:nvSpPr>
            <p:spPr bwMode="auto">
              <a:xfrm>
                <a:off x="158263" y="633054"/>
                <a:ext cx="50473" cy="24809"/>
              </a:xfrm>
              <a:custGeom>
                <a:avLst/>
                <a:gdLst>
                  <a:gd name="T0" fmla="*/ 101 w 101"/>
                  <a:gd name="T1" fmla="*/ 25 h 50"/>
                  <a:gd name="T2" fmla="*/ 76 w 101"/>
                  <a:gd name="T3" fmla="*/ 0 h 50"/>
                  <a:gd name="T4" fmla="*/ 26 w 101"/>
                  <a:gd name="T5" fmla="*/ 0 h 50"/>
                  <a:gd name="T6" fmla="*/ 0 w 101"/>
                  <a:gd name="T7" fmla="*/ 25 h 50"/>
                  <a:gd name="T8" fmla="*/ 26 w 101"/>
                  <a:gd name="T9" fmla="*/ 50 h 50"/>
                  <a:gd name="T10" fmla="*/ 76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90" y="0"/>
                      <a:pt x="7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49" name="Freeform 27"/>
              <p:cNvSpPr/>
              <p:nvPr/>
            </p:nvSpPr>
            <p:spPr bwMode="auto">
              <a:xfrm>
                <a:off x="340481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5" y="50"/>
                      <a:pt x="156" y="39"/>
                      <a:pt x="156" y="25"/>
                    </a:cubicBezTo>
                    <a:cubicBezTo>
                      <a:pt x="156" y="11"/>
                      <a:pt x="145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0" name="Freeform 28"/>
              <p:cNvSpPr/>
              <p:nvPr/>
            </p:nvSpPr>
            <p:spPr bwMode="auto">
              <a:xfrm>
                <a:off x="550929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1" name="Freeform 29"/>
              <p:cNvSpPr/>
              <p:nvPr/>
            </p:nvSpPr>
            <p:spPr bwMode="auto">
              <a:xfrm>
                <a:off x="656153" y="633054"/>
                <a:ext cx="77849" cy="24809"/>
              </a:xfrm>
              <a:custGeom>
                <a:avLst/>
                <a:gdLst>
                  <a:gd name="T0" fmla="*/ 25 w 155"/>
                  <a:gd name="T1" fmla="*/ 50 h 50"/>
                  <a:gd name="T2" fmla="*/ 130 w 155"/>
                  <a:gd name="T3" fmla="*/ 50 h 50"/>
                  <a:gd name="T4" fmla="*/ 155 w 155"/>
                  <a:gd name="T5" fmla="*/ 25 h 50"/>
                  <a:gd name="T6" fmla="*/ 130 w 155"/>
                  <a:gd name="T7" fmla="*/ 0 h 50"/>
                  <a:gd name="T8" fmla="*/ 25 w 155"/>
                  <a:gd name="T9" fmla="*/ 0 h 50"/>
                  <a:gd name="T10" fmla="*/ 0 w 155"/>
                  <a:gd name="T11" fmla="*/ 25 h 50"/>
                  <a:gd name="T12" fmla="*/ 25 w 155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2" name="Freeform 30"/>
              <p:cNvSpPr/>
              <p:nvPr/>
            </p:nvSpPr>
            <p:spPr bwMode="auto">
              <a:xfrm>
                <a:off x="445705" y="633054"/>
                <a:ext cx="78704" cy="24809"/>
              </a:xfrm>
              <a:custGeom>
                <a:avLst/>
                <a:gdLst>
                  <a:gd name="T0" fmla="*/ 26 w 156"/>
                  <a:gd name="T1" fmla="*/ 50 h 50"/>
                  <a:gd name="T2" fmla="*/ 131 w 156"/>
                  <a:gd name="T3" fmla="*/ 50 h 50"/>
                  <a:gd name="T4" fmla="*/ 156 w 156"/>
                  <a:gd name="T5" fmla="*/ 25 h 50"/>
                  <a:gd name="T6" fmla="*/ 131 w 156"/>
                  <a:gd name="T7" fmla="*/ 0 h 50"/>
                  <a:gd name="T8" fmla="*/ 26 w 156"/>
                  <a:gd name="T9" fmla="*/ 0 h 50"/>
                  <a:gd name="T10" fmla="*/ 0 w 156"/>
                  <a:gd name="T11" fmla="*/ 25 h 50"/>
                  <a:gd name="T12" fmla="*/ 26 w 156"/>
                  <a:gd name="T13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4" y="50"/>
                      <a:pt x="156" y="39"/>
                      <a:pt x="156" y="25"/>
                    </a:cubicBezTo>
                    <a:cubicBezTo>
                      <a:pt x="156" y="11"/>
                      <a:pt x="144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3" name="Freeform 31"/>
              <p:cNvSpPr/>
              <p:nvPr/>
            </p:nvSpPr>
            <p:spPr bwMode="auto">
              <a:xfrm>
                <a:off x="236112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4" name="Freeform 32"/>
              <p:cNvSpPr/>
              <p:nvPr/>
            </p:nvSpPr>
            <p:spPr bwMode="auto">
              <a:xfrm>
                <a:off x="761376" y="633054"/>
                <a:ext cx="77849" cy="24809"/>
              </a:xfrm>
              <a:custGeom>
                <a:avLst/>
                <a:gdLst>
                  <a:gd name="T0" fmla="*/ 155 w 155"/>
                  <a:gd name="T1" fmla="*/ 25 h 50"/>
                  <a:gd name="T2" fmla="*/ 130 w 155"/>
                  <a:gd name="T3" fmla="*/ 0 h 50"/>
                  <a:gd name="T4" fmla="*/ 25 w 155"/>
                  <a:gd name="T5" fmla="*/ 0 h 50"/>
                  <a:gd name="T6" fmla="*/ 0 w 155"/>
                  <a:gd name="T7" fmla="*/ 25 h 50"/>
                  <a:gd name="T8" fmla="*/ 25 w 155"/>
                  <a:gd name="T9" fmla="*/ 50 h 50"/>
                  <a:gd name="T10" fmla="*/ 130 w 155"/>
                  <a:gd name="T11" fmla="*/ 50 h 50"/>
                  <a:gd name="T12" fmla="*/ 155 w 155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5" name="Freeform 33"/>
              <p:cNvSpPr/>
              <p:nvPr/>
            </p:nvSpPr>
            <p:spPr bwMode="auto">
              <a:xfrm>
                <a:off x="866600" y="633054"/>
                <a:ext cx="51329" cy="24809"/>
              </a:xfrm>
              <a:custGeom>
                <a:avLst/>
                <a:gdLst>
                  <a:gd name="T0" fmla="*/ 101 w 101"/>
                  <a:gd name="T1" fmla="*/ 25 h 50"/>
                  <a:gd name="T2" fmla="*/ 75 w 101"/>
                  <a:gd name="T3" fmla="*/ 0 h 50"/>
                  <a:gd name="T4" fmla="*/ 25 w 101"/>
                  <a:gd name="T5" fmla="*/ 0 h 50"/>
                  <a:gd name="T6" fmla="*/ 0 w 101"/>
                  <a:gd name="T7" fmla="*/ 25 h 50"/>
                  <a:gd name="T8" fmla="*/ 25 w 101"/>
                  <a:gd name="T9" fmla="*/ 50 h 50"/>
                  <a:gd name="T10" fmla="*/ 75 w 101"/>
                  <a:gd name="T11" fmla="*/ 50 h 50"/>
                  <a:gd name="T12" fmla="*/ 101 w 101"/>
                  <a:gd name="T13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89" y="0"/>
                      <a:pt x="7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5" y="50"/>
                      <a:pt x="75" y="50"/>
                      <a:pt x="75" y="50"/>
                    </a:cubicBezTo>
                    <a:cubicBezTo>
                      <a:pt x="89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56" name="Freeform 34"/>
              <p:cNvSpPr/>
              <p:nvPr/>
            </p:nvSpPr>
            <p:spPr bwMode="auto">
              <a:xfrm>
                <a:off x="0" y="793029"/>
                <a:ext cx="1074482" cy="25664"/>
              </a:xfrm>
              <a:custGeom>
                <a:avLst/>
                <a:gdLst>
                  <a:gd name="T0" fmla="*/ 2120 w 2145"/>
                  <a:gd name="T1" fmla="*/ 0 h 50"/>
                  <a:gd name="T2" fmla="*/ 26 w 2145"/>
                  <a:gd name="T3" fmla="*/ 0 h 50"/>
                  <a:gd name="T4" fmla="*/ 0 w 2145"/>
                  <a:gd name="T5" fmla="*/ 25 h 50"/>
                  <a:gd name="T6" fmla="*/ 26 w 2145"/>
                  <a:gd name="T7" fmla="*/ 50 h 50"/>
                  <a:gd name="T8" fmla="*/ 2120 w 2145"/>
                  <a:gd name="T9" fmla="*/ 50 h 50"/>
                  <a:gd name="T10" fmla="*/ 2145 w 2145"/>
                  <a:gd name="T11" fmla="*/ 25 h 50"/>
                  <a:gd name="T12" fmla="*/ 2120 w 2145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45" h="50">
                    <a:moveTo>
                      <a:pt x="21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2120" y="50"/>
                      <a:pt x="2120" y="50"/>
                      <a:pt x="2120" y="50"/>
                    </a:cubicBezTo>
                    <a:cubicBezTo>
                      <a:pt x="2134" y="50"/>
                      <a:pt x="2145" y="39"/>
                      <a:pt x="2145" y="25"/>
                    </a:cubicBezTo>
                    <a:cubicBezTo>
                      <a:pt x="2145" y="11"/>
                      <a:pt x="2134" y="0"/>
                      <a:pt x="2120" y="0"/>
                    </a:cubicBez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9260" name="组合 76"/>
          <p:cNvGrpSpPr/>
          <p:nvPr/>
        </p:nvGrpSpPr>
        <p:grpSpPr bwMode="auto">
          <a:xfrm>
            <a:off x="4870134" y="2642870"/>
            <a:ext cx="1174751" cy="1176338"/>
            <a:chOff x="0" y="0"/>
            <a:chExt cx="1175657" cy="1175657"/>
          </a:xfrm>
        </p:grpSpPr>
        <p:sp>
          <p:nvSpPr>
            <p:cNvPr id="9261" name="圆角矩形 13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 cmpd="sng">
              <a:solidFill>
                <a:schemeClr val="bg1">
                  <a:alpha val="5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9262" name="组合 52"/>
            <p:cNvGrpSpPr/>
            <p:nvPr/>
          </p:nvGrpSpPr>
          <p:grpSpPr bwMode="auto">
            <a:xfrm>
              <a:off x="215797" y="198674"/>
              <a:ext cx="751305" cy="777263"/>
              <a:chOff x="0" y="0"/>
              <a:chExt cx="866601" cy="896543"/>
            </a:xfrm>
          </p:grpSpPr>
          <p:sp>
            <p:nvSpPr>
              <p:cNvPr id="9263" name="Freeform 36"/>
              <p:cNvSpPr>
                <a:spLocks noEditPoints="1"/>
              </p:cNvSpPr>
              <p:nvPr/>
            </p:nvSpPr>
            <p:spPr bwMode="auto">
              <a:xfrm>
                <a:off x="0" y="0"/>
                <a:ext cx="866601" cy="896543"/>
              </a:xfrm>
              <a:custGeom>
                <a:avLst/>
                <a:gdLst>
                  <a:gd name="T0" fmla="*/ 1715 w 1730"/>
                  <a:gd name="T1" fmla="*/ 246 h 1789"/>
                  <a:gd name="T2" fmla="*/ 1484 w 1730"/>
                  <a:gd name="T3" fmla="*/ 15 h 1789"/>
                  <a:gd name="T4" fmla="*/ 1449 w 1730"/>
                  <a:gd name="T5" fmla="*/ 0 h 1789"/>
                  <a:gd name="T6" fmla="*/ 1264 w 1730"/>
                  <a:gd name="T7" fmla="*/ 0 h 1789"/>
                  <a:gd name="T8" fmla="*/ 1214 w 1730"/>
                  <a:gd name="T9" fmla="*/ 51 h 1789"/>
                  <a:gd name="T10" fmla="*/ 1214 w 1730"/>
                  <a:gd name="T11" fmla="*/ 463 h 1789"/>
                  <a:gd name="T12" fmla="*/ 609 w 1730"/>
                  <a:gd name="T13" fmla="*/ 463 h 1789"/>
                  <a:gd name="T14" fmla="*/ 609 w 1730"/>
                  <a:gd name="T15" fmla="*/ 51 h 1789"/>
                  <a:gd name="T16" fmla="*/ 559 w 1730"/>
                  <a:gd name="T17" fmla="*/ 0 h 1789"/>
                  <a:gd name="T18" fmla="*/ 50 w 1730"/>
                  <a:gd name="T19" fmla="*/ 0 h 1789"/>
                  <a:gd name="T20" fmla="*/ 0 w 1730"/>
                  <a:gd name="T21" fmla="*/ 51 h 1789"/>
                  <a:gd name="T22" fmla="*/ 0 w 1730"/>
                  <a:gd name="T23" fmla="*/ 1738 h 1789"/>
                  <a:gd name="T24" fmla="*/ 50 w 1730"/>
                  <a:gd name="T25" fmla="*/ 1789 h 1789"/>
                  <a:gd name="T26" fmla="*/ 1679 w 1730"/>
                  <a:gd name="T27" fmla="*/ 1789 h 1789"/>
                  <a:gd name="T28" fmla="*/ 1730 w 1730"/>
                  <a:gd name="T29" fmla="*/ 1738 h 1789"/>
                  <a:gd name="T30" fmla="*/ 1730 w 1730"/>
                  <a:gd name="T31" fmla="*/ 281 h 1789"/>
                  <a:gd name="T32" fmla="*/ 1715 w 1730"/>
                  <a:gd name="T33" fmla="*/ 246 h 1789"/>
                  <a:gd name="T34" fmla="*/ 1341 w 1730"/>
                  <a:gd name="T35" fmla="*/ 1464 h 1789"/>
                  <a:gd name="T36" fmla="*/ 1485 w 1730"/>
                  <a:gd name="T37" fmla="*/ 1464 h 1789"/>
                  <a:gd name="T38" fmla="*/ 1485 w 1730"/>
                  <a:gd name="T39" fmla="*/ 1548 h 1789"/>
                  <a:gd name="T40" fmla="*/ 1341 w 1730"/>
                  <a:gd name="T41" fmla="*/ 1548 h 1789"/>
                  <a:gd name="T42" fmla="*/ 1341 w 1730"/>
                  <a:gd name="T43" fmla="*/ 1464 h 1789"/>
                  <a:gd name="T44" fmla="*/ 1291 w 1730"/>
                  <a:gd name="T45" fmla="*/ 1438 h 1789"/>
                  <a:gd name="T46" fmla="*/ 1291 w 1730"/>
                  <a:gd name="T47" fmla="*/ 1573 h 1789"/>
                  <a:gd name="T48" fmla="*/ 1291 w 1730"/>
                  <a:gd name="T49" fmla="*/ 1688 h 1789"/>
                  <a:gd name="T50" fmla="*/ 380 w 1730"/>
                  <a:gd name="T51" fmla="*/ 1688 h 1789"/>
                  <a:gd name="T52" fmla="*/ 380 w 1730"/>
                  <a:gd name="T53" fmla="*/ 1100 h 1789"/>
                  <a:gd name="T54" fmla="*/ 1291 w 1730"/>
                  <a:gd name="T55" fmla="*/ 1100 h 1789"/>
                  <a:gd name="T56" fmla="*/ 1291 w 1730"/>
                  <a:gd name="T57" fmla="*/ 1438 h 1789"/>
                  <a:gd name="T58" fmla="*/ 1629 w 1730"/>
                  <a:gd name="T59" fmla="*/ 1688 h 1789"/>
                  <a:gd name="T60" fmla="*/ 1341 w 1730"/>
                  <a:gd name="T61" fmla="*/ 1688 h 1789"/>
                  <a:gd name="T62" fmla="*/ 1341 w 1730"/>
                  <a:gd name="T63" fmla="*/ 1599 h 1789"/>
                  <a:gd name="T64" fmla="*/ 1510 w 1730"/>
                  <a:gd name="T65" fmla="*/ 1599 h 1789"/>
                  <a:gd name="T66" fmla="*/ 1535 w 1730"/>
                  <a:gd name="T67" fmla="*/ 1573 h 1789"/>
                  <a:gd name="T68" fmla="*/ 1535 w 1730"/>
                  <a:gd name="T69" fmla="*/ 1438 h 1789"/>
                  <a:gd name="T70" fmla="*/ 1510 w 1730"/>
                  <a:gd name="T71" fmla="*/ 1413 h 1789"/>
                  <a:gd name="T72" fmla="*/ 1341 w 1730"/>
                  <a:gd name="T73" fmla="*/ 1413 h 1789"/>
                  <a:gd name="T74" fmla="*/ 1341 w 1730"/>
                  <a:gd name="T75" fmla="*/ 1075 h 1789"/>
                  <a:gd name="T76" fmla="*/ 1316 w 1730"/>
                  <a:gd name="T77" fmla="*/ 1050 h 1789"/>
                  <a:gd name="T78" fmla="*/ 355 w 1730"/>
                  <a:gd name="T79" fmla="*/ 1050 h 1789"/>
                  <a:gd name="T80" fmla="*/ 330 w 1730"/>
                  <a:gd name="T81" fmla="*/ 1075 h 1789"/>
                  <a:gd name="T82" fmla="*/ 330 w 1730"/>
                  <a:gd name="T83" fmla="*/ 1688 h 1789"/>
                  <a:gd name="T84" fmla="*/ 101 w 1730"/>
                  <a:gd name="T85" fmla="*/ 1688 h 1789"/>
                  <a:gd name="T86" fmla="*/ 101 w 1730"/>
                  <a:gd name="T87" fmla="*/ 101 h 1789"/>
                  <a:gd name="T88" fmla="*/ 508 w 1730"/>
                  <a:gd name="T89" fmla="*/ 101 h 1789"/>
                  <a:gd name="T90" fmla="*/ 508 w 1730"/>
                  <a:gd name="T91" fmla="*/ 513 h 1789"/>
                  <a:gd name="T92" fmla="*/ 559 w 1730"/>
                  <a:gd name="T93" fmla="*/ 564 h 1789"/>
                  <a:gd name="T94" fmla="*/ 1264 w 1730"/>
                  <a:gd name="T95" fmla="*/ 564 h 1789"/>
                  <a:gd name="T96" fmla="*/ 1314 w 1730"/>
                  <a:gd name="T97" fmla="*/ 513 h 1789"/>
                  <a:gd name="T98" fmla="*/ 1314 w 1730"/>
                  <a:gd name="T99" fmla="*/ 101 h 1789"/>
                  <a:gd name="T100" fmla="*/ 1428 w 1730"/>
                  <a:gd name="T101" fmla="*/ 101 h 1789"/>
                  <a:gd name="T102" fmla="*/ 1629 w 1730"/>
                  <a:gd name="T103" fmla="*/ 302 h 1789"/>
                  <a:gd name="T104" fmla="*/ 1629 w 1730"/>
                  <a:gd name="T105" fmla="*/ 1688 h 1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730" h="1789">
                    <a:moveTo>
                      <a:pt x="1715" y="246"/>
                    </a:moveTo>
                    <a:cubicBezTo>
                      <a:pt x="1484" y="15"/>
                      <a:pt x="1484" y="15"/>
                      <a:pt x="1484" y="15"/>
                    </a:cubicBezTo>
                    <a:cubicBezTo>
                      <a:pt x="1475" y="6"/>
                      <a:pt x="1462" y="0"/>
                      <a:pt x="1449" y="0"/>
                    </a:cubicBezTo>
                    <a:cubicBezTo>
                      <a:pt x="1264" y="0"/>
                      <a:pt x="1264" y="0"/>
                      <a:pt x="1264" y="0"/>
                    </a:cubicBezTo>
                    <a:cubicBezTo>
                      <a:pt x="1236" y="0"/>
                      <a:pt x="1214" y="23"/>
                      <a:pt x="1214" y="51"/>
                    </a:cubicBezTo>
                    <a:cubicBezTo>
                      <a:pt x="1214" y="463"/>
                      <a:pt x="1214" y="463"/>
                      <a:pt x="1214" y="463"/>
                    </a:cubicBezTo>
                    <a:cubicBezTo>
                      <a:pt x="609" y="463"/>
                      <a:pt x="609" y="463"/>
                      <a:pt x="609" y="463"/>
                    </a:cubicBezTo>
                    <a:cubicBezTo>
                      <a:pt x="609" y="51"/>
                      <a:pt x="609" y="51"/>
                      <a:pt x="609" y="51"/>
                    </a:cubicBezTo>
                    <a:cubicBezTo>
                      <a:pt x="609" y="23"/>
                      <a:pt x="587" y="0"/>
                      <a:pt x="559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22" y="0"/>
                      <a:pt x="0" y="23"/>
                      <a:pt x="0" y="51"/>
                    </a:cubicBezTo>
                    <a:cubicBezTo>
                      <a:pt x="0" y="1738"/>
                      <a:pt x="0" y="1738"/>
                      <a:pt x="0" y="1738"/>
                    </a:cubicBezTo>
                    <a:cubicBezTo>
                      <a:pt x="0" y="1766"/>
                      <a:pt x="22" y="1789"/>
                      <a:pt x="50" y="1789"/>
                    </a:cubicBezTo>
                    <a:cubicBezTo>
                      <a:pt x="1679" y="1789"/>
                      <a:pt x="1679" y="1789"/>
                      <a:pt x="1679" y="1789"/>
                    </a:cubicBezTo>
                    <a:cubicBezTo>
                      <a:pt x="1707" y="1789"/>
                      <a:pt x="1730" y="1766"/>
                      <a:pt x="1730" y="1738"/>
                    </a:cubicBezTo>
                    <a:cubicBezTo>
                      <a:pt x="1730" y="281"/>
                      <a:pt x="1730" y="281"/>
                      <a:pt x="1730" y="281"/>
                    </a:cubicBezTo>
                    <a:cubicBezTo>
                      <a:pt x="1730" y="268"/>
                      <a:pt x="1725" y="255"/>
                      <a:pt x="1715" y="246"/>
                    </a:cubicBezTo>
                    <a:close/>
                    <a:moveTo>
                      <a:pt x="1341" y="1464"/>
                    </a:moveTo>
                    <a:cubicBezTo>
                      <a:pt x="1485" y="1464"/>
                      <a:pt x="1485" y="1464"/>
                      <a:pt x="1485" y="1464"/>
                    </a:cubicBezTo>
                    <a:cubicBezTo>
                      <a:pt x="1485" y="1548"/>
                      <a:pt x="1485" y="1548"/>
                      <a:pt x="1485" y="1548"/>
                    </a:cubicBezTo>
                    <a:cubicBezTo>
                      <a:pt x="1341" y="1548"/>
                      <a:pt x="1341" y="1548"/>
                      <a:pt x="1341" y="1548"/>
                    </a:cubicBezTo>
                    <a:lnTo>
                      <a:pt x="1341" y="1464"/>
                    </a:lnTo>
                    <a:close/>
                    <a:moveTo>
                      <a:pt x="1291" y="1438"/>
                    </a:moveTo>
                    <a:cubicBezTo>
                      <a:pt x="1291" y="1573"/>
                      <a:pt x="1291" y="1573"/>
                      <a:pt x="1291" y="1573"/>
                    </a:cubicBezTo>
                    <a:cubicBezTo>
                      <a:pt x="1291" y="1688"/>
                      <a:pt x="1291" y="1688"/>
                      <a:pt x="1291" y="1688"/>
                    </a:cubicBezTo>
                    <a:cubicBezTo>
                      <a:pt x="380" y="1688"/>
                      <a:pt x="380" y="1688"/>
                      <a:pt x="380" y="1688"/>
                    </a:cubicBezTo>
                    <a:cubicBezTo>
                      <a:pt x="380" y="1100"/>
                      <a:pt x="380" y="1100"/>
                      <a:pt x="380" y="1100"/>
                    </a:cubicBezTo>
                    <a:cubicBezTo>
                      <a:pt x="1291" y="1100"/>
                      <a:pt x="1291" y="1100"/>
                      <a:pt x="1291" y="1100"/>
                    </a:cubicBezTo>
                    <a:lnTo>
                      <a:pt x="1291" y="1438"/>
                    </a:lnTo>
                    <a:close/>
                    <a:moveTo>
                      <a:pt x="1629" y="1688"/>
                    </a:moveTo>
                    <a:cubicBezTo>
                      <a:pt x="1341" y="1688"/>
                      <a:pt x="1341" y="1688"/>
                      <a:pt x="1341" y="1688"/>
                    </a:cubicBezTo>
                    <a:cubicBezTo>
                      <a:pt x="1341" y="1599"/>
                      <a:pt x="1341" y="1599"/>
                      <a:pt x="1341" y="1599"/>
                    </a:cubicBezTo>
                    <a:cubicBezTo>
                      <a:pt x="1510" y="1599"/>
                      <a:pt x="1510" y="1599"/>
                      <a:pt x="1510" y="1599"/>
                    </a:cubicBezTo>
                    <a:cubicBezTo>
                      <a:pt x="1524" y="1599"/>
                      <a:pt x="1535" y="1587"/>
                      <a:pt x="1535" y="1573"/>
                    </a:cubicBezTo>
                    <a:cubicBezTo>
                      <a:pt x="1535" y="1438"/>
                      <a:pt x="1535" y="1438"/>
                      <a:pt x="1535" y="1438"/>
                    </a:cubicBezTo>
                    <a:cubicBezTo>
                      <a:pt x="1535" y="1424"/>
                      <a:pt x="1524" y="1413"/>
                      <a:pt x="1510" y="1413"/>
                    </a:cubicBezTo>
                    <a:cubicBezTo>
                      <a:pt x="1341" y="1413"/>
                      <a:pt x="1341" y="1413"/>
                      <a:pt x="1341" y="1413"/>
                    </a:cubicBezTo>
                    <a:cubicBezTo>
                      <a:pt x="1341" y="1075"/>
                      <a:pt x="1341" y="1075"/>
                      <a:pt x="1341" y="1075"/>
                    </a:cubicBezTo>
                    <a:cubicBezTo>
                      <a:pt x="1341" y="1061"/>
                      <a:pt x="1330" y="1050"/>
                      <a:pt x="1316" y="1050"/>
                    </a:cubicBezTo>
                    <a:cubicBezTo>
                      <a:pt x="355" y="1050"/>
                      <a:pt x="355" y="1050"/>
                      <a:pt x="355" y="1050"/>
                    </a:cubicBezTo>
                    <a:cubicBezTo>
                      <a:pt x="341" y="1050"/>
                      <a:pt x="330" y="1061"/>
                      <a:pt x="330" y="1075"/>
                    </a:cubicBezTo>
                    <a:cubicBezTo>
                      <a:pt x="330" y="1688"/>
                      <a:pt x="330" y="1688"/>
                      <a:pt x="330" y="1688"/>
                    </a:cubicBezTo>
                    <a:cubicBezTo>
                      <a:pt x="101" y="1688"/>
                      <a:pt x="101" y="1688"/>
                      <a:pt x="101" y="1688"/>
                    </a:cubicBezTo>
                    <a:cubicBezTo>
                      <a:pt x="101" y="101"/>
                      <a:pt x="101" y="101"/>
                      <a:pt x="101" y="101"/>
                    </a:cubicBezTo>
                    <a:cubicBezTo>
                      <a:pt x="508" y="101"/>
                      <a:pt x="508" y="101"/>
                      <a:pt x="508" y="101"/>
                    </a:cubicBezTo>
                    <a:cubicBezTo>
                      <a:pt x="508" y="513"/>
                      <a:pt x="508" y="513"/>
                      <a:pt x="508" y="513"/>
                    </a:cubicBezTo>
                    <a:cubicBezTo>
                      <a:pt x="508" y="541"/>
                      <a:pt x="531" y="564"/>
                      <a:pt x="559" y="564"/>
                    </a:cubicBezTo>
                    <a:cubicBezTo>
                      <a:pt x="1264" y="564"/>
                      <a:pt x="1264" y="564"/>
                      <a:pt x="1264" y="564"/>
                    </a:cubicBezTo>
                    <a:cubicBezTo>
                      <a:pt x="1292" y="564"/>
                      <a:pt x="1314" y="541"/>
                      <a:pt x="1314" y="513"/>
                    </a:cubicBezTo>
                    <a:cubicBezTo>
                      <a:pt x="1314" y="101"/>
                      <a:pt x="1314" y="101"/>
                      <a:pt x="1314" y="101"/>
                    </a:cubicBezTo>
                    <a:cubicBezTo>
                      <a:pt x="1428" y="101"/>
                      <a:pt x="1428" y="101"/>
                      <a:pt x="1428" y="101"/>
                    </a:cubicBezTo>
                    <a:cubicBezTo>
                      <a:pt x="1629" y="302"/>
                      <a:pt x="1629" y="302"/>
                      <a:pt x="1629" y="302"/>
                    </a:cubicBezTo>
                    <a:lnTo>
                      <a:pt x="1629" y="1688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64" name="Freeform 37"/>
              <p:cNvSpPr>
                <a:spLocks noEditPoints="1"/>
              </p:cNvSpPr>
              <p:nvPr/>
            </p:nvSpPr>
            <p:spPr bwMode="auto">
              <a:xfrm>
                <a:off x="491046" y="38497"/>
                <a:ext cx="84692" cy="164252"/>
              </a:xfrm>
              <a:custGeom>
                <a:avLst/>
                <a:gdLst>
                  <a:gd name="T0" fmla="*/ 26 w 169"/>
                  <a:gd name="T1" fmla="*/ 328 h 328"/>
                  <a:gd name="T2" fmla="*/ 144 w 169"/>
                  <a:gd name="T3" fmla="*/ 328 h 328"/>
                  <a:gd name="T4" fmla="*/ 169 w 169"/>
                  <a:gd name="T5" fmla="*/ 303 h 328"/>
                  <a:gd name="T6" fmla="*/ 169 w 169"/>
                  <a:gd name="T7" fmla="*/ 26 h 328"/>
                  <a:gd name="T8" fmla="*/ 144 w 169"/>
                  <a:gd name="T9" fmla="*/ 0 h 328"/>
                  <a:gd name="T10" fmla="*/ 26 w 169"/>
                  <a:gd name="T11" fmla="*/ 0 h 328"/>
                  <a:gd name="T12" fmla="*/ 0 w 169"/>
                  <a:gd name="T13" fmla="*/ 26 h 328"/>
                  <a:gd name="T14" fmla="*/ 0 w 169"/>
                  <a:gd name="T15" fmla="*/ 303 h 328"/>
                  <a:gd name="T16" fmla="*/ 26 w 169"/>
                  <a:gd name="T17" fmla="*/ 328 h 328"/>
                  <a:gd name="T18" fmla="*/ 51 w 169"/>
                  <a:gd name="T19" fmla="*/ 51 h 328"/>
                  <a:gd name="T20" fmla="*/ 119 w 169"/>
                  <a:gd name="T21" fmla="*/ 51 h 328"/>
                  <a:gd name="T22" fmla="*/ 119 w 169"/>
                  <a:gd name="T23" fmla="*/ 278 h 328"/>
                  <a:gd name="T24" fmla="*/ 51 w 169"/>
                  <a:gd name="T25" fmla="*/ 278 h 328"/>
                  <a:gd name="T26" fmla="*/ 51 w 169"/>
                  <a:gd name="T27" fmla="*/ 51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9" h="328">
                    <a:moveTo>
                      <a:pt x="26" y="328"/>
                    </a:moveTo>
                    <a:cubicBezTo>
                      <a:pt x="144" y="328"/>
                      <a:pt x="144" y="328"/>
                      <a:pt x="144" y="328"/>
                    </a:cubicBezTo>
                    <a:cubicBezTo>
                      <a:pt x="158" y="328"/>
                      <a:pt x="169" y="317"/>
                      <a:pt x="169" y="303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69" y="11"/>
                      <a:pt x="158" y="0"/>
                      <a:pt x="144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6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317"/>
                      <a:pt x="12" y="328"/>
                      <a:pt x="26" y="328"/>
                    </a:cubicBezTo>
                    <a:close/>
                    <a:moveTo>
                      <a:pt x="51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51" y="278"/>
                      <a:pt x="51" y="278"/>
                      <a:pt x="51" y="278"/>
                    </a:cubicBezTo>
                    <a:lnTo>
                      <a:pt x="51" y="51"/>
                    </a:lnTo>
                    <a:close/>
                  </a:path>
                </a:pathLst>
              </a:cu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9266" name="任意多边形 55"/>
          <p:cNvSpPr/>
          <p:nvPr/>
        </p:nvSpPr>
        <p:spPr bwMode="auto">
          <a:xfrm>
            <a:off x="6204585" y="2986405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1157605" y="415925"/>
            <a:ext cx="232219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400" b="1">
                <a:solidFill>
                  <a:schemeClr val="bg1"/>
                </a:solidFill>
                <a:latin typeface="Arial" panose="020B0604020202020204" pitchFamily="34" charset="0"/>
              </a:rPr>
              <a:t>学生客户端</a:t>
            </a:r>
            <a:endParaRPr lang="zh-CN" sz="24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5" name="矩形 29"/>
          <p:cNvSpPr>
            <a:spLocks noChangeArrowheads="1"/>
          </p:cNvSpPr>
          <p:nvPr/>
        </p:nvSpPr>
        <p:spPr bwMode="auto">
          <a:xfrm>
            <a:off x="6885940" y="2966085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负责人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</a:t>
            </a:r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杨健勇</a:t>
            </a:r>
            <a:endParaRPr lang="zh-CN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7" name="任意多边形 55"/>
          <p:cNvSpPr/>
          <p:nvPr/>
        </p:nvSpPr>
        <p:spPr bwMode="auto">
          <a:xfrm>
            <a:off x="6204585" y="4820920"/>
            <a:ext cx="432435" cy="490220"/>
          </a:xfrm>
          <a:custGeom>
            <a:avLst/>
            <a:gdLst>
              <a:gd name="T0" fmla="*/ 154927 w 406684"/>
              <a:gd name="T1" fmla="*/ 127389 h 406684"/>
              <a:gd name="T2" fmla="*/ 154927 w 406684"/>
              <a:gd name="T3" fmla="*/ 289314 h 406684"/>
              <a:gd name="T4" fmla="*/ 294518 w 406684"/>
              <a:gd name="T5" fmla="*/ 208352 h 406684"/>
              <a:gd name="T6" fmla="*/ 154927 w 406684"/>
              <a:gd name="T7" fmla="*/ 127389 h 406684"/>
              <a:gd name="T8" fmla="*/ 203342 w 406684"/>
              <a:gd name="T9" fmla="*/ 0 h 406684"/>
              <a:gd name="T10" fmla="*/ 406684 w 406684"/>
              <a:gd name="T11" fmla="*/ 203342 h 406684"/>
              <a:gd name="T12" fmla="*/ 203342 w 406684"/>
              <a:gd name="T13" fmla="*/ 406684 h 406684"/>
              <a:gd name="T14" fmla="*/ 0 w 406684"/>
              <a:gd name="T15" fmla="*/ 203342 h 406684"/>
              <a:gd name="T16" fmla="*/ 203342 w 406684"/>
              <a:gd name="T17" fmla="*/ 0 h 406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p>
            <a:endParaRPr lang="zh-CN" altLang="en-US"/>
          </a:p>
        </p:txBody>
      </p:sp>
      <p:sp>
        <p:nvSpPr>
          <p:cNvPr id="8" name="矩形 29"/>
          <p:cNvSpPr>
            <a:spLocks noChangeArrowheads="1"/>
          </p:cNvSpPr>
          <p:nvPr/>
        </p:nvSpPr>
        <p:spPr bwMode="auto">
          <a:xfrm>
            <a:off x="6885940" y="4800600"/>
            <a:ext cx="3133090" cy="579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3200" b="1">
                <a:solidFill>
                  <a:schemeClr val="bg1"/>
                </a:solidFill>
                <a:latin typeface="Arial" panose="020B0604020202020204" pitchFamily="34" charset="0"/>
              </a:rPr>
              <a:t>演示人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</a:rPr>
              <a:t>:  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</a:rPr>
              <a:t>杨健勇</a:t>
            </a:r>
            <a:endParaRPr lang="zh-CN" altLang="en-US" sz="3200" b="1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图片 2" descr="学生端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15" y="1296670"/>
            <a:ext cx="3808095" cy="493903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000"/>
                                        <p:tgtEl>
                                          <p:spTgt spid="9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1000"/>
                                        <p:tgtEl>
                                          <p:spTgt spid="9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1000"/>
                                        <p:tgtEl>
                                          <p:spTgt spid="9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66" grpId="0" animBg="1"/>
      <p:bldP spid="5" grpId="0"/>
      <p:bldP spid="8" grpId="0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组合 40"/>
          <p:cNvGrpSpPr/>
          <p:nvPr/>
        </p:nvGrpSpPr>
        <p:grpSpPr bwMode="auto">
          <a:xfrm>
            <a:off x="-136524" y="474663"/>
            <a:ext cx="12411075" cy="5784850"/>
            <a:chOff x="0" y="0"/>
            <a:chExt cx="12410868" cy="5784745"/>
          </a:xfrm>
        </p:grpSpPr>
        <p:sp>
          <p:nvSpPr>
            <p:cNvPr id="1126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8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9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1270" name="图片 36"/>
            <p:cNvPicPr>
              <a:picLocks noChangeAspect="1" noChangeArrowheads="1"/>
            </p:cNvPicPr>
            <p:nvPr/>
          </p:nvPicPr>
          <p:blipFill>
            <a:blip r:embed="rId1" cstate="email"/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1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274" name="矩形 19"/>
          <p:cNvSpPr>
            <a:spLocks noChangeArrowheads="1"/>
          </p:cNvSpPr>
          <p:nvPr/>
        </p:nvSpPr>
        <p:spPr bwMode="auto">
          <a:xfrm>
            <a:off x="0" y="2066926"/>
            <a:ext cx="12192000" cy="2949575"/>
          </a:xfrm>
          <a:prstGeom prst="rect">
            <a:avLst/>
          </a:prstGeom>
          <a:blipFill dpi="0" rotWithShape="1">
            <a:blip r:embed="rId2" cstate="email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275" name="矩形 21"/>
          <p:cNvSpPr>
            <a:spLocks noChangeArrowheads="1"/>
          </p:cNvSpPr>
          <p:nvPr/>
        </p:nvSpPr>
        <p:spPr bwMode="auto">
          <a:xfrm>
            <a:off x="0" y="2066926"/>
            <a:ext cx="12192000" cy="2949575"/>
          </a:xfrm>
          <a:prstGeom prst="rect">
            <a:avLst/>
          </a:prstGeom>
          <a:solidFill>
            <a:schemeClr val="bg1">
              <a:alpha val="14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276" name="文本框 22"/>
          <p:cNvPicPr>
            <a:picLocks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30164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7" name="文本框 23"/>
          <p:cNvPicPr>
            <a:picLocks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255590" y="1481140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278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79" name="矩形 26"/>
          <p:cNvSpPr>
            <a:spLocks noChangeArrowheads="1"/>
          </p:cNvSpPr>
          <p:nvPr/>
        </p:nvSpPr>
        <p:spPr bwMode="auto">
          <a:xfrm>
            <a:off x="7361239" y="5214939"/>
            <a:ext cx="451008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 eaLnBrk="1" hangingPunct="1"/>
            <a:r>
              <a:rPr lang="en-US" sz="1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life can be enhanced, and your happiness enriched, when you choose to change your perspective. </a:t>
            </a:r>
            <a:endParaRPr lang="zh-CN" altLang="en-US" sz="1200">
              <a:solidFill>
                <a:srgbClr val="FFFFFF"/>
              </a:solidFill>
            </a:endParaRPr>
          </a:p>
        </p:txBody>
      </p:sp>
      <p:cxnSp>
        <p:nvCxnSpPr>
          <p:cNvPr id="11280" name="直接连接符 30"/>
          <p:cNvCxnSpPr>
            <a:cxnSpLocks noChangeShapeType="1"/>
          </p:cNvCxnSpPr>
          <p:nvPr/>
        </p:nvCxnSpPr>
        <p:spPr bwMode="auto">
          <a:xfrm>
            <a:off x="0" y="2066925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1" name="直接连接符 31"/>
          <p:cNvCxnSpPr>
            <a:cxnSpLocks noChangeShapeType="1"/>
          </p:cNvCxnSpPr>
          <p:nvPr/>
        </p:nvCxnSpPr>
        <p:spPr bwMode="auto">
          <a:xfrm>
            <a:off x="0" y="5016500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282" name="组合 5"/>
          <p:cNvGrpSpPr/>
          <p:nvPr/>
        </p:nvGrpSpPr>
        <p:grpSpPr bwMode="auto">
          <a:xfrm>
            <a:off x="0" y="2414588"/>
            <a:ext cx="12192000" cy="1479550"/>
            <a:chOff x="0" y="0"/>
            <a:chExt cx="12192000" cy="1480457"/>
          </a:xfrm>
        </p:grpSpPr>
        <p:sp>
          <p:nvSpPr>
            <p:cNvPr id="11283" name="弧形 44"/>
            <p:cNvSpPr/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11284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5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286" name="组合 74"/>
          <p:cNvGrpSpPr/>
          <p:nvPr/>
        </p:nvGrpSpPr>
        <p:grpSpPr bwMode="auto">
          <a:xfrm>
            <a:off x="5475290" y="2524127"/>
            <a:ext cx="1247775" cy="1249363"/>
            <a:chOff x="0" y="0"/>
            <a:chExt cx="1248318" cy="1248318"/>
          </a:xfrm>
        </p:grpSpPr>
        <p:sp>
          <p:nvSpPr>
            <p:cNvPr id="11287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88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73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6</a:t>
              </a:r>
              <a:endParaRPr lang="en-US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1290" name="文本框 66"/>
          <p:cNvSpPr txBox="1">
            <a:spLocks noChangeArrowheads="1"/>
          </p:cNvSpPr>
          <p:nvPr/>
        </p:nvSpPr>
        <p:spPr bwMode="auto">
          <a:xfrm>
            <a:off x="4977130" y="3844925"/>
            <a:ext cx="2260600" cy="701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项目总结</a:t>
            </a:r>
            <a:endParaRPr lang="zh-CN" sz="40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矩形 4"/>
          <p:cNvSpPr>
            <a:spLocks noChangeArrowheads="1"/>
          </p:cNvSpPr>
          <p:nvPr/>
        </p:nvSpPr>
        <p:spPr bwMode="auto">
          <a:xfrm>
            <a:off x="-4445" y="5119370"/>
            <a:ext cx="12192000" cy="1752600"/>
          </a:xfrm>
          <a:prstGeom prst="rect">
            <a:avLst/>
          </a:pr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2532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22533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534" name="文本框 12"/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04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22535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2536" name="文本框 15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7" name="组合 3"/>
          <p:cNvPicPr>
            <a:picLocks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353060" y="2673350"/>
            <a:ext cx="6823710" cy="6758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50" name="文本框 35"/>
          <p:cNvSpPr txBox="1">
            <a:spLocks noChangeArrowheads="1"/>
          </p:cNvSpPr>
          <p:nvPr/>
        </p:nvSpPr>
        <p:spPr bwMode="auto">
          <a:xfrm>
            <a:off x="7319010" y="2451100"/>
            <a:ext cx="262953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eaLnBrk="1" hangingPunct="1"/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磨刀不误砍柴工</a:t>
            </a:r>
            <a:endParaRPr lang="zh-CN" altLang="en-US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 descr="zzz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0" y="2908300"/>
            <a:ext cx="4893310" cy="2719705"/>
          </a:xfrm>
          <a:prstGeom prst="rect">
            <a:avLst/>
          </a:prstGeom>
        </p:spPr>
      </p:pic>
      <p:sp>
        <p:nvSpPr>
          <p:cNvPr id="3" name="文本框 35"/>
          <p:cNvSpPr txBox="1">
            <a:spLocks noChangeArrowheads="1"/>
          </p:cNvSpPr>
          <p:nvPr/>
        </p:nvSpPr>
        <p:spPr bwMode="auto">
          <a:xfrm>
            <a:off x="7319010" y="4434840"/>
            <a:ext cx="395859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eaLnBrk="1" hangingPunct="1"/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团结一切可以团结的力量</a:t>
            </a:r>
            <a:endParaRPr lang="zh-CN" altLang="en-US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35"/>
          <p:cNvSpPr txBox="1">
            <a:spLocks noChangeArrowheads="1"/>
          </p:cNvSpPr>
          <p:nvPr/>
        </p:nvSpPr>
        <p:spPr bwMode="auto">
          <a:xfrm>
            <a:off x="7319010" y="3451225"/>
            <a:ext cx="395859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eaLnBrk="1" hangingPunct="1"/>
            <a:r>
              <a:rPr lang="zh-CN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实践才是真理</a:t>
            </a:r>
            <a:endParaRPr lang="zh-CN" altLang="en-US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文本框 35"/>
          <p:cNvSpPr txBox="1">
            <a:spLocks noChangeArrowheads="1"/>
          </p:cNvSpPr>
          <p:nvPr/>
        </p:nvSpPr>
        <p:spPr bwMode="auto">
          <a:xfrm>
            <a:off x="1157605" y="282575"/>
            <a:ext cx="2629535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eaLnBrk="1" hangingPunct="1"/>
            <a:r>
              <a:rPr lang="zh-CN" alt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总结</a:t>
            </a:r>
            <a:endParaRPr lang="zh-CN" altLang="en-US" sz="36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5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5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2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0" grpId="0" bldLvl="0" animBg="1" autoUpdateAnimBg="0"/>
      <p:bldP spid="22550" grpId="0" autoUpdateAnimBg="0"/>
      <p:bldP spid="3" grpId="0" autoUpdateAnimBg="0"/>
      <p:bldP spid="15" grpId="0" autoUpdateAnimBg="0"/>
      <p:bldP spid="17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矩形 16"/>
          <p:cNvSpPr/>
          <p:nvPr/>
        </p:nvSpPr>
        <p:spPr bwMode="auto">
          <a:xfrm>
            <a:off x="8551864" y="1504950"/>
            <a:ext cx="4860925" cy="5353050"/>
          </a:xfrm>
          <a:custGeom>
            <a:avLst/>
            <a:gdLst>
              <a:gd name="T0" fmla="*/ 5943600 w 6267450"/>
              <a:gd name="T1" fmla="*/ 0 h 6903089"/>
              <a:gd name="T2" fmla="*/ 6267450 w 6267450"/>
              <a:gd name="T3" fmla="*/ 19050 h 6903089"/>
              <a:gd name="T4" fmla="*/ 2533650 w 6267450"/>
              <a:gd name="T5" fmla="*/ 6903089 h 6903089"/>
              <a:gd name="T6" fmla="*/ 0 w 6267450"/>
              <a:gd name="T7" fmla="*/ 6903089 h 6903089"/>
              <a:gd name="T8" fmla="*/ 5943600 w 6267450"/>
              <a:gd name="T9" fmla="*/ 0 h 69030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67450" h="6903089">
                <a:moveTo>
                  <a:pt x="5943600" y="0"/>
                </a:moveTo>
                <a:lnTo>
                  <a:pt x="6267450" y="19050"/>
                </a:lnTo>
                <a:lnTo>
                  <a:pt x="2533650" y="6903089"/>
                </a:lnTo>
                <a:lnTo>
                  <a:pt x="0" y="6903089"/>
                </a:lnTo>
                <a:lnTo>
                  <a:pt x="59436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32001">
                <a:srgbClr val="D7D7D7">
                  <a:alpha val="9280"/>
                </a:srgbClr>
              </a:gs>
              <a:gs pos="80000">
                <a:srgbClr val="D7D7D7">
                  <a:alpha val="23199"/>
                </a:srgbClr>
              </a:gs>
              <a:gs pos="100000">
                <a:srgbClr val="E4E4E4">
                  <a:alpha val="2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5603" name="等腰三角形 4"/>
          <p:cNvSpPr>
            <a:spLocks noChangeArrowheads="1"/>
          </p:cNvSpPr>
          <p:nvPr/>
        </p:nvSpPr>
        <p:spPr bwMode="auto">
          <a:xfrm rot="18848016">
            <a:off x="-52387" y="5568951"/>
            <a:ext cx="1447800" cy="495300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5604" name="图片 35"/>
          <p:cNvPicPr>
            <a:picLocks noChangeAspect="1"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3621089" y="1019177"/>
            <a:ext cx="4949825" cy="4321175"/>
          </a:xfrm>
          <a:prstGeom prst="rect">
            <a:avLst/>
          </a:prstGeom>
          <a:noFill/>
          <a:ln>
            <a:noFill/>
          </a:ln>
          <a:effectLst>
            <a:outerShdw dist="38100" dir="2700000" algn="ctr" rotWithShape="0">
              <a:srgbClr val="000000">
                <a:alpha val="20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等腰三角形 5"/>
          <p:cNvSpPr>
            <a:spLocks noChangeArrowheads="1"/>
          </p:cNvSpPr>
          <p:nvPr/>
        </p:nvSpPr>
        <p:spPr bwMode="auto">
          <a:xfrm rot="9949063">
            <a:off x="9910763" y="5480052"/>
            <a:ext cx="1219200" cy="512763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06" name="矩形 16"/>
          <p:cNvSpPr/>
          <p:nvPr/>
        </p:nvSpPr>
        <p:spPr bwMode="auto">
          <a:xfrm flipH="1">
            <a:off x="-388938" y="-12700"/>
            <a:ext cx="3981451" cy="6883400"/>
          </a:xfrm>
          <a:custGeom>
            <a:avLst/>
            <a:gdLst>
              <a:gd name="T0" fmla="*/ 2933700 w 3981450"/>
              <a:gd name="T1" fmla="*/ 0 h 6884039"/>
              <a:gd name="T2" fmla="*/ 3981450 w 3981450"/>
              <a:gd name="T3" fmla="*/ 628650 h 6884039"/>
              <a:gd name="T4" fmla="*/ 2209800 w 3981450"/>
              <a:gd name="T5" fmla="*/ 4464689 h 6884039"/>
              <a:gd name="T6" fmla="*/ 0 w 3981450"/>
              <a:gd name="T7" fmla="*/ 6884039 h 6884039"/>
              <a:gd name="T8" fmla="*/ 2933700 w 3981450"/>
              <a:gd name="T9" fmla="*/ 0 h 6884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81450" h="6884039">
                <a:moveTo>
                  <a:pt x="2933700" y="0"/>
                </a:moveTo>
                <a:lnTo>
                  <a:pt x="3981450" y="628650"/>
                </a:lnTo>
                <a:lnTo>
                  <a:pt x="2209800" y="4464689"/>
                </a:lnTo>
                <a:lnTo>
                  <a:pt x="0" y="6884039"/>
                </a:lnTo>
                <a:lnTo>
                  <a:pt x="29337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46001">
                <a:srgbClr val="D7D7D7">
                  <a:alpha val="8740"/>
                </a:srgbClr>
              </a:gs>
              <a:gs pos="80000">
                <a:srgbClr val="D7D7D7">
                  <a:alpha val="15199"/>
                </a:srgbClr>
              </a:gs>
              <a:gs pos="100000">
                <a:srgbClr val="E4E4E4">
                  <a:alpha val="1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5607" name="等腰三角形 6"/>
          <p:cNvSpPr>
            <a:spLocks noChangeArrowheads="1"/>
          </p:cNvSpPr>
          <p:nvPr/>
        </p:nvSpPr>
        <p:spPr bwMode="auto">
          <a:xfrm rot="1831200">
            <a:off x="11387137" y="1468438"/>
            <a:ext cx="1035051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08" name="等腰三角形 9"/>
          <p:cNvSpPr>
            <a:spLocks noChangeArrowheads="1"/>
          </p:cNvSpPr>
          <p:nvPr/>
        </p:nvSpPr>
        <p:spPr bwMode="auto">
          <a:xfrm rot="18237801">
            <a:off x="10520364" y="3857627"/>
            <a:ext cx="306387" cy="163513"/>
          </a:xfrm>
          <a:prstGeom prst="triangle">
            <a:avLst>
              <a:gd name="adj" fmla="val 89630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09" name="等腰三角形 14"/>
          <p:cNvSpPr>
            <a:spLocks noChangeArrowheads="1"/>
          </p:cNvSpPr>
          <p:nvPr/>
        </p:nvSpPr>
        <p:spPr bwMode="auto">
          <a:xfrm rot="19833911">
            <a:off x="9899651" y="2236788"/>
            <a:ext cx="246063" cy="196850"/>
          </a:xfrm>
          <a:prstGeom prst="triangle">
            <a:avLst>
              <a:gd name="adj" fmla="val 89630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12" name="矩形 19"/>
          <p:cNvSpPr>
            <a:spLocks noChangeArrowheads="1"/>
          </p:cNvSpPr>
          <p:nvPr/>
        </p:nvSpPr>
        <p:spPr bwMode="auto">
          <a:xfrm>
            <a:off x="3927475" y="1344930"/>
            <a:ext cx="4352925" cy="2197100"/>
          </a:xfrm>
          <a:prstGeom prst="rect">
            <a:avLst/>
          </a:prstGeom>
          <a:noFill/>
          <a:ln w="12700" cmpd="sng">
            <a:solidFill>
              <a:schemeClr val="bg1">
                <a:alpha val="50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endParaRPr lang="zh-CN" altLang="en-US"/>
          </a:p>
        </p:txBody>
      </p:sp>
      <p:sp>
        <p:nvSpPr>
          <p:cNvPr id="25613" name="矩形 21"/>
          <p:cNvSpPr>
            <a:spLocks noChangeArrowheads="1"/>
          </p:cNvSpPr>
          <p:nvPr/>
        </p:nvSpPr>
        <p:spPr bwMode="auto">
          <a:xfrm>
            <a:off x="4093845" y="1403985"/>
            <a:ext cx="3957320" cy="2042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4800" b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THANK YOU</a:t>
            </a:r>
            <a:endParaRPr lang="en-US" sz="4800" b="1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</a:endParaRPr>
          </a:p>
          <a:p>
            <a:pPr algn="ctr" eaLnBrk="1" hangingPunct="1"/>
            <a:r>
              <a:rPr lang="en-US" sz="40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FOR WATCHING</a:t>
            </a:r>
            <a:endParaRPr lang="en-US" altLang="en-US" sz="40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</a:endParaRPr>
          </a:p>
        </p:txBody>
      </p:sp>
      <p:cxnSp>
        <p:nvCxnSpPr>
          <p:cNvPr id="25614" name="直接连接符 23"/>
          <p:cNvCxnSpPr>
            <a:cxnSpLocks noChangeShapeType="1"/>
          </p:cNvCxnSpPr>
          <p:nvPr/>
        </p:nvCxnSpPr>
        <p:spPr bwMode="auto">
          <a:xfrm>
            <a:off x="3927476" y="3939223"/>
            <a:ext cx="4367213" cy="0"/>
          </a:xfrm>
          <a:prstGeom prst="line">
            <a:avLst/>
          </a:prstGeom>
          <a:noFill/>
          <a:ln w="12700" cmpd="sng">
            <a:solidFill>
              <a:schemeClr val="bg1">
                <a:alpha val="50000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615" name="矩形 24"/>
          <p:cNvSpPr>
            <a:spLocks noChangeArrowheads="1"/>
          </p:cNvSpPr>
          <p:nvPr/>
        </p:nvSpPr>
        <p:spPr bwMode="auto">
          <a:xfrm>
            <a:off x="3855404" y="4164332"/>
            <a:ext cx="45116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1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life can be enhanced, and your happiness enriched, when you choose to change your perspective. </a:t>
            </a:r>
            <a:endParaRPr lang="zh-CN" altLang="en-US" sz="1200">
              <a:solidFill>
                <a:srgbClr val="FFFFFF"/>
              </a:solidFill>
            </a:endParaRPr>
          </a:p>
        </p:txBody>
      </p:sp>
      <p:pic>
        <p:nvPicPr>
          <p:cNvPr id="25616" name="图片 28"/>
          <p:cNvPicPr>
            <a:picLocks noChangeAspect="1"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3675065" y="525463"/>
            <a:ext cx="8350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17" name="图片 30"/>
          <p:cNvPicPr>
            <a:picLocks noChangeAspect="1"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8537576" y="4164015"/>
            <a:ext cx="219075" cy="22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18" name="等腰三角形 8"/>
          <p:cNvSpPr>
            <a:spLocks noChangeArrowheads="1"/>
          </p:cNvSpPr>
          <p:nvPr/>
        </p:nvSpPr>
        <p:spPr bwMode="auto">
          <a:xfrm rot="10359249">
            <a:off x="1965326" y="3281365"/>
            <a:ext cx="339725" cy="446087"/>
          </a:xfrm>
          <a:prstGeom prst="triangle">
            <a:avLst>
              <a:gd name="adj" fmla="val 83981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19" name="等腰三角形 15"/>
          <p:cNvSpPr>
            <a:spLocks noChangeArrowheads="1"/>
          </p:cNvSpPr>
          <p:nvPr/>
        </p:nvSpPr>
        <p:spPr bwMode="auto">
          <a:xfrm rot="1831200">
            <a:off x="-368300" y="1052513"/>
            <a:ext cx="1035051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5620" name="文本框 37"/>
          <p:cNvPicPr>
            <a:picLocks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7650163" y="682627"/>
            <a:ext cx="1073151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1"/>
          <p:cNvSpPr/>
          <p:nvPr/>
        </p:nvSpPr>
        <p:spPr>
          <a:xfrm>
            <a:off x="93097" y="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52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56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25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1" dur="500"/>
                                        <p:tgtEl>
                                          <p:spTgt spid="25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0"/>
                            </p:stCondLst>
                            <p:childTnLst>
                              <p:par>
                                <p:cTn id="8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25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5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animBg="1"/>
      <p:bldP spid="25603" grpId="0" animBg="1" autoUpdateAnimBg="0"/>
      <p:bldP spid="25605" grpId="0" animBg="1" autoUpdateAnimBg="0"/>
      <p:bldP spid="25606" grpId="0" animBg="1"/>
      <p:bldP spid="25607" grpId="0" animBg="1" autoUpdateAnimBg="0"/>
      <p:bldP spid="25608" grpId="0" animBg="1" autoUpdateAnimBg="0"/>
      <p:bldP spid="25609" grpId="0" animBg="1" autoUpdateAnimBg="0"/>
      <p:bldP spid="25613" grpId="0" autoUpdateAnimBg="0"/>
      <p:bldP spid="25615" grpId="0" autoUpdateAnimBg="0"/>
      <p:bldP spid="25618" grpId="0" animBg="1" autoUpdateAnimBg="0"/>
      <p:bldP spid="25619" grpId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组合 79"/>
          <p:cNvGrpSpPr/>
          <p:nvPr/>
        </p:nvGrpSpPr>
        <p:grpSpPr bwMode="auto">
          <a:xfrm>
            <a:off x="14605" y="2028825"/>
            <a:ext cx="12191365" cy="3091180"/>
            <a:chOff x="0" y="0"/>
            <a:chExt cx="12192001" cy="2949678"/>
          </a:xfrm>
        </p:grpSpPr>
        <p:sp>
          <p:nvSpPr>
            <p:cNvPr id="5123" name="矩形 19"/>
            <p:cNvSpPr>
              <a:spLocks noChangeArrowheads="1"/>
            </p:cNvSpPr>
            <p:nvPr/>
          </p:nvSpPr>
          <p:spPr bwMode="auto">
            <a:xfrm>
              <a:off x="0" y="0"/>
              <a:ext cx="12192001" cy="2949678"/>
            </a:xfrm>
            <a:prstGeom prst="rect">
              <a:avLst/>
            </a:prstGeom>
            <a:blipFill dpi="0" rotWithShape="1">
              <a:blip r:embed="rId1" cstate="email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5124" name="组合 78"/>
            <p:cNvGrpSpPr/>
            <p:nvPr/>
          </p:nvGrpSpPr>
          <p:grpSpPr bwMode="auto">
            <a:xfrm>
              <a:off x="0" y="0"/>
              <a:ext cx="12192000" cy="2949678"/>
              <a:chOff x="0" y="0"/>
              <a:chExt cx="12192000" cy="2949678"/>
            </a:xfrm>
          </p:grpSpPr>
          <p:sp>
            <p:nvSpPr>
              <p:cNvPr id="5125" name="矩形 2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2192001" cy="2949678"/>
              </a:xfrm>
              <a:prstGeom prst="rect">
                <a:avLst/>
              </a:prstGeom>
              <a:solidFill>
                <a:schemeClr val="bg1">
                  <a:alpha val="14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5126" name="直接连接符 3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12192001" cy="0"/>
              </a:xfrm>
              <a:prstGeom prst="line">
                <a:avLst/>
              </a:prstGeom>
              <a:noFill/>
              <a:ln w="6350" cmpd="sng">
                <a:solidFill>
                  <a:schemeClr val="bg1">
                    <a:alpha val="50000"/>
                  </a:schemeClr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127" name="直接连接符 31"/>
              <p:cNvCxnSpPr>
                <a:cxnSpLocks noChangeShapeType="1"/>
              </p:cNvCxnSpPr>
              <p:nvPr/>
            </p:nvCxnSpPr>
            <p:spPr bwMode="auto">
              <a:xfrm>
                <a:off x="0" y="2949678"/>
                <a:ext cx="12192001" cy="0"/>
              </a:xfrm>
              <a:prstGeom prst="line">
                <a:avLst/>
              </a:prstGeom>
              <a:noFill/>
              <a:ln w="6350" cmpd="sng">
                <a:solidFill>
                  <a:schemeClr val="bg1">
                    <a:alpha val="50000"/>
                  </a:schemeClr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grpSp>
        <p:nvGrpSpPr>
          <p:cNvPr id="5128" name="组合 40"/>
          <p:cNvGrpSpPr/>
          <p:nvPr/>
        </p:nvGrpSpPr>
        <p:grpSpPr bwMode="auto">
          <a:xfrm>
            <a:off x="-117474" y="1034733"/>
            <a:ext cx="12411075" cy="5784850"/>
            <a:chOff x="0" y="0"/>
            <a:chExt cx="12410868" cy="5784745"/>
          </a:xfrm>
        </p:grpSpPr>
        <p:sp>
          <p:nvSpPr>
            <p:cNvPr id="5129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130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131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5132" name="图片 36"/>
            <p:cNvPicPr>
              <a:picLocks noChangeAspect="1" noChangeArrowheads="1"/>
            </p:cNvPicPr>
            <p:nvPr/>
          </p:nvPicPr>
          <p:blipFill>
            <a:blip r:embed="rId2" cstate="email"/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33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134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135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5136" name="文本框 22"/>
          <p:cNvPicPr>
            <a:picLocks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89904" y="68961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7" name="文本框 23"/>
          <p:cNvPicPr>
            <a:picLocks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489905" y="1485585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38" name="直接连接符 25"/>
          <p:cNvCxnSpPr>
            <a:cxnSpLocks noChangeShapeType="1"/>
          </p:cNvCxnSpPr>
          <p:nvPr/>
        </p:nvCxnSpPr>
        <p:spPr bwMode="auto">
          <a:xfrm>
            <a:off x="643573" y="1485900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39" name="矩形 26"/>
          <p:cNvSpPr>
            <a:spLocks noChangeArrowheads="1"/>
          </p:cNvSpPr>
          <p:nvPr/>
        </p:nvSpPr>
        <p:spPr bwMode="auto">
          <a:xfrm>
            <a:off x="7361239" y="5214939"/>
            <a:ext cx="451008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 eaLnBrk="1" hangingPunct="1"/>
            <a:r>
              <a:rPr 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life can be enhanced, and your happiness enriched, when you choose to change your perspective. </a:t>
            </a:r>
            <a:endParaRPr lang="zh-CN" altLang="en-US" sz="1200">
              <a:solidFill>
                <a:schemeClr val="bg1"/>
              </a:solidFill>
            </a:endParaRPr>
          </a:p>
        </p:txBody>
      </p:sp>
      <p:cxnSp>
        <p:nvCxnSpPr>
          <p:cNvPr id="5140" name="直接连接符 42"/>
          <p:cNvCxnSpPr>
            <a:cxnSpLocks noChangeShapeType="1"/>
            <a:endCxn id="76" idx="0"/>
          </p:cNvCxnSpPr>
          <p:nvPr/>
        </p:nvCxnSpPr>
        <p:spPr bwMode="auto">
          <a:xfrm>
            <a:off x="14605" y="3169285"/>
            <a:ext cx="746125" cy="5715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41" name="弧形 43"/>
          <p:cNvSpPr/>
          <p:nvPr/>
        </p:nvSpPr>
        <p:spPr bwMode="auto">
          <a:xfrm>
            <a:off x="10237470" y="2597150"/>
            <a:ext cx="1130300" cy="1176020"/>
          </a:xfrm>
          <a:custGeom>
            <a:avLst/>
            <a:gdLst>
              <a:gd name="T0" fmla="*/ 0 w 1481138"/>
              <a:gd name="T1" fmla="*/ 739774 h 1479550"/>
              <a:gd name="T2" fmla="*/ 740569 w 1481138"/>
              <a:gd name="T3" fmla="*/ 0 h 1479550"/>
              <a:gd name="T4" fmla="*/ 1481138 w 1481138"/>
              <a:gd name="T5" fmla="*/ 739775 h 1479550"/>
              <a:gd name="T6" fmla="*/ 740569 w 1481138"/>
              <a:gd name="T7" fmla="*/ 739775 h 1479550"/>
              <a:gd name="T8" fmla="*/ 0 w 1481138"/>
              <a:gd name="T9" fmla="*/ 739774 h 1479550"/>
              <a:gd name="T10" fmla="*/ 0 w 1481138"/>
              <a:gd name="T11" fmla="*/ 739774 h 1479550"/>
              <a:gd name="T12" fmla="*/ 740569 w 1481138"/>
              <a:gd name="T13" fmla="*/ 0 h 1479550"/>
              <a:gd name="T14" fmla="*/ 1481138 w 1481138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1138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8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5146" name="直接连接符 48"/>
          <p:cNvCxnSpPr>
            <a:cxnSpLocks noChangeShapeType="1"/>
          </p:cNvCxnSpPr>
          <p:nvPr/>
        </p:nvCxnSpPr>
        <p:spPr bwMode="auto">
          <a:xfrm>
            <a:off x="5649278" y="3148330"/>
            <a:ext cx="792000" cy="381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49" name="组合 73"/>
          <p:cNvGrpSpPr/>
          <p:nvPr/>
        </p:nvGrpSpPr>
        <p:grpSpPr bwMode="auto">
          <a:xfrm>
            <a:off x="959485" y="2718762"/>
            <a:ext cx="775970" cy="874395"/>
            <a:chOff x="-215544" y="-203692"/>
            <a:chExt cx="1248318" cy="1406040"/>
          </a:xfrm>
        </p:grpSpPr>
        <p:sp>
          <p:nvSpPr>
            <p:cNvPr id="5150" name="椭圆 55"/>
            <p:cNvSpPr>
              <a:spLocks noChangeArrowheads="1"/>
            </p:cNvSpPr>
            <p:nvPr/>
          </p:nvSpPr>
          <p:spPr bwMode="auto">
            <a:xfrm>
              <a:off x="-215544" y="-124573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151" name="文本框 60"/>
            <p:cNvSpPr txBox="1">
              <a:spLocks noChangeArrowheads="1"/>
            </p:cNvSpPr>
            <p:nvPr/>
          </p:nvSpPr>
          <p:spPr bwMode="auto">
            <a:xfrm>
              <a:off x="-80794" y="-203692"/>
              <a:ext cx="924400" cy="1406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1</a:t>
              </a:r>
              <a:endParaRPr lang="en-US" altLang="zh-CN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5162" name="文本框 65"/>
          <p:cNvSpPr txBox="1">
            <a:spLocks noChangeArrowheads="1"/>
          </p:cNvSpPr>
          <p:nvPr/>
        </p:nvSpPr>
        <p:spPr bwMode="auto">
          <a:xfrm>
            <a:off x="356235" y="3839845"/>
            <a:ext cx="208153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日常办公</a:t>
            </a:r>
            <a:endParaRPr 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文本框 65"/>
          <p:cNvSpPr txBox="1">
            <a:spLocks noChangeArrowheads="1"/>
          </p:cNvSpPr>
          <p:nvPr/>
        </p:nvSpPr>
        <p:spPr bwMode="auto">
          <a:xfrm>
            <a:off x="2264410" y="3839845"/>
            <a:ext cx="17875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市场管理</a:t>
            </a:r>
            <a:endParaRPr 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文本框 65"/>
          <p:cNvSpPr txBox="1">
            <a:spLocks noChangeArrowheads="1"/>
          </p:cNvSpPr>
          <p:nvPr/>
        </p:nvSpPr>
        <p:spPr bwMode="auto">
          <a:xfrm>
            <a:off x="4157980" y="3839845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学生管理</a:t>
            </a:r>
            <a:endParaRPr 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文本框 65"/>
          <p:cNvSpPr txBox="1">
            <a:spLocks noChangeArrowheads="1"/>
          </p:cNvSpPr>
          <p:nvPr/>
        </p:nvSpPr>
        <p:spPr bwMode="auto">
          <a:xfrm>
            <a:off x="5793740" y="3839845"/>
            <a:ext cx="248983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教务管理</a:t>
            </a:r>
            <a:endParaRPr 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文本框 65"/>
          <p:cNvSpPr txBox="1">
            <a:spLocks noChangeArrowheads="1"/>
          </p:cNvSpPr>
          <p:nvPr/>
        </p:nvSpPr>
        <p:spPr bwMode="auto">
          <a:xfrm>
            <a:off x="7860030" y="3830320"/>
            <a:ext cx="212026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财务管理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弧形 43"/>
          <p:cNvSpPr/>
          <p:nvPr/>
        </p:nvSpPr>
        <p:spPr bwMode="auto">
          <a:xfrm>
            <a:off x="8338820" y="2586990"/>
            <a:ext cx="1130300" cy="1176020"/>
          </a:xfrm>
          <a:custGeom>
            <a:avLst/>
            <a:gdLst>
              <a:gd name="T0" fmla="*/ 0 w 1481138"/>
              <a:gd name="T1" fmla="*/ 739774 h 1479550"/>
              <a:gd name="T2" fmla="*/ 740569 w 1481138"/>
              <a:gd name="T3" fmla="*/ 0 h 1479550"/>
              <a:gd name="T4" fmla="*/ 1481138 w 1481138"/>
              <a:gd name="T5" fmla="*/ 739775 h 1479550"/>
              <a:gd name="T6" fmla="*/ 740569 w 1481138"/>
              <a:gd name="T7" fmla="*/ 739775 h 1479550"/>
              <a:gd name="T8" fmla="*/ 0 w 1481138"/>
              <a:gd name="T9" fmla="*/ 739774 h 1479550"/>
              <a:gd name="T10" fmla="*/ 0 w 1481138"/>
              <a:gd name="T11" fmla="*/ 739774 h 1479550"/>
              <a:gd name="T12" fmla="*/ 740569 w 1481138"/>
              <a:gd name="T13" fmla="*/ 0 h 1479550"/>
              <a:gd name="T14" fmla="*/ 1481138 w 1481138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1138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8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72" name="组合 73"/>
          <p:cNvGrpSpPr/>
          <p:nvPr/>
        </p:nvGrpSpPr>
        <p:grpSpPr bwMode="auto">
          <a:xfrm>
            <a:off x="2737485" y="2713682"/>
            <a:ext cx="775970" cy="874395"/>
            <a:chOff x="-215544" y="-203692"/>
            <a:chExt cx="1248318" cy="1406040"/>
          </a:xfrm>
        </p:grpSpPr>
        <p:sp>
          <p:nvSpPr>
            <p:cNvPr id="73" name="椭圆 55"/>
            <p:cNvSpPr>
              <a:spLocks noChangeArrowheads="1"/>
            </p:cNvSpPr>
            <p:nvPr/>
          </p:nvSpPr>
          <p:spPr bwMode="auto">
            <a:xfrm>
              <a:off x="-215544" y="-124573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74" name="文本框 60"/>
            <p:cNvSpPr txBox="1">
              <a:spLocks noChangeArrowheads="1"/>
            </p:cNvSpPr>
            <p:nvPr/>
          </p:nvSpPr>
          <p:spPr bwMode="auto">
            <a:xfrm>
              <a:off x="-27674" y="-203692"/>
              <a:ext cx="924400" cy="1406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2</a:t>
              </a:r>
              <a:endParaRPr lang="en-US" altLang="zh-CN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76" name="弧形 43"/>
          <p:cNvSpPr/>
          <p:nvPr/>
        </p:nvSpPr>
        <p:spPr bwMode="auto">
          <a:xfrm>
            <a:off x="760730" y="2586990"/>
            <a:ext cx="1130300" cy="1176020"/>
          </a:xfrm>
          <a:custGeom>
            <a:avLst/>
            <a:gdLst>
              <a:gd name="T0" fmla="*/ 0 w 1481138"/>
              <a:gd name="T1" fmla="*/ 739774 h 1479550"/>
              <a:gd name="T2" fmla="*/ 740569 w 1481138"/>
              <a:gd name="T3" fmla="*/ 0 h 1479550"/>
              <a:gd name="T4" fmla="*/ 1481138 w 1481138"/>
              <a:gd name="T5" fmla="*/ 739775 h 1479550"/>
              <a:gd name="T6" fmla="*/ 740569 w 1481138"/>
              <a:gd name="T7" fmla="*/ 739775 h 1479550"/>
              <a:gd name="T8" fmla="*/ 0 w 1481138"/>
              <a:gd name="T9" fmla="*/ 739774 h 1479550"/>
              <a:gd name="T10" fmla="*/ 0 w 1481138"/>
              <a:gd name="T11" fmla="*/ 739774 h 1479550"/>
              <a:gd name="T12" fmla="*/ 740569 w 1481138"/>
              <a:gd name="T13" fmla="*/ 0 h 1479550"/>
              <a:gd name="T14" fmla="*/ 1481138 w 1481138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1138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8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78" name="组合 73"/>
          <p:cNvGrpSpPr/>
          <p:nvPr/>
        </p:nvGrpSpPr>
        <p:grpSpPr bwMode="auto">
          <a:xfrm>
            <a:off x="4685665" y="2730192"/>
            <a:ext cx="775970" cy="874395"/>
            <a:chOff x="-215544" y="-203692"/>
            <a:chExt cx="1248318" cy="1406040"/>
          </a:xfrm>
        </p:grpSpPr>
        <p:sp>
          <p:nvSpPr>
            <p:cNvPr id="79" name="椭圆 55"/>
            <p:cNvSpPr>
              <a:spLocks noChangeArrowheads="1"/>
            </p:cNvSpPr>
            <p:nvPr/>
          </p:nvSpPr>
          <p:spPr bwMode="auto">
            <a:xfrm>
              <a:off x="-215544" y="-124573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80" name="文本框 60"/>
            <p:cNvSpPr txBox="1">
              <a:spLocks noChangeArrowheads="1"/>
            </p:cNvSpPr>
            <p:nvPr/>
          </p:nvSpPr>
          <p:spPr bwMode="auto">
            <a:xfrm>
              <a:off x="-54234" y="-203692"/>
              <a:ext cx="924400" cy="1406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3</a:t>
              </a:r>
              <a:endParaRPr lang="en-US" altLang="zh-CN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82" name="弧形 43"/>
          <p:cNvSpPr/>
          <p:nvPr/>
        </p:nvSpPr>
        <p:spPr bwMode="auto">
          <a:xfrm>
            <a:off x="2560320" y="2586990"/>
            <a:ext cx="1130300" cy="1176020"/>
          </a:xfrm>
          <a:custGeom>
            <a:avLst/>
            <a:gdLst>
              <a:gd name="T0" fmla="*/ 0 w 1481138"/>
              <a:gd name="T1" fmla="*/ 739774 h 1479550"/>
              <a:gd name="T2" fmla="*/ 740569 w 1481138"/>
              <a:gd name="T3" fmla="*/ 0 h 1479550"/>
              <a:gd name="T4" fmla="*/ 1481138 w 1481138"/>
              <a:gd name="T5" fmla="*/ 739775 h 1479550"/>
              <a:gd name="T6" fmla="*/ 740569 w 1481138"/>
              <a:gd name="T7" fmla="*/ 739775 h 1479550"/>
              <a:gd name="T8" fmla="*/ 0 w 1481138"/>
              <a:gd name="T9" fmla="*/ 739774 h 1479550"/>
              <a:gd name="T10" fmla="*/ 0 w 1481138"/>
              <a:gd name="T11" fmla="*/ 739774 h 1479550"/>
              <a:gd name="T12" fmla="*/ 740569 w 1481138"/>
              <a:gd name="T13" fmla="*/ 0 h 1479550"/>
              <a:gd name="T14" fmla="*/ 1481138 w 1481138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1138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8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83" name="直接连接符 48"/>
          <p:cNvCxnSpPr>
            <a:cxnSpLocks noChangeShapeType="1"/>
          </p:cNvCxnSpPr>
          <p:nvPr/>
        </p:nvCxnSpPr>
        <p:spPr bwMode="auto">
          <a:xfrm>
            <a:off x="9463088" y="3175000"/>
            <a:ext cx="756000" cy="381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4" name="组合 73"/>
          <p:cNvGrpSpPr/>
          <p:nvPr/>
        </p:nvGrpSpPr>
        <p:grpSpPr bwMode="auto">
          <a:xfrm>
            <a:off x="6633845" y="2713682"/>
            <a:ext cx="775970" cy="874395"/>
            <a:chOff x="-215544" y="-203692"/>
            <a:chExt cx="1248318" cy="1406040"/>
          </a:xfrm>
        </p:grpSpPr>
        <p:sp>
          <p:nvSpPr>
            <p:cNvPr id="85" name="椭圆 55"/>
            <p:cNvSpPr>
              <a:spLocks noChangeArrowheads="1"/>
            </p:cNvSpPr>
            <p:nvPr/>
          </p:nvSpPr>
          <p:spPr bwMode="auto">
            <a:xfrm>
              <a:off x="-215544" y="-124573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86" name="文本框 60"/>
            <p:cNvSpPr txBox="1">
              <a:spLocks noChangeArrowheads="1"/>
            </p:cNvSpPr>
            <p:nvPr/>
          </p:nvSpPr>
          <p:spPr bwMode="auto">
            <a:xfrm>
              <a:off x="-54234" y="-203692"/>
              <a:ext cx="924400" cy="1406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4</a:t>
              </a:r>
              <a:endParaRPr lang="en-US" altLang="zh-CN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cxnSp>
        <p:nvCxnSpPr>
          <p:cNvPr id="87" name="直接连接符 42"/>
          <p:cNvCxnSpPr>
            <a:cxnSpLocks noChangeShapeType="1"/>
          </p:cNvCxnSpPr>
          <p:nvPr/>
        </p:nvCxnSpPr>
        <p:spPr bwMode="auto">
          <a:xfrm>
            <a:off x="7600950" y="3152140"/>
            <a:ext cx="756000" cy="1651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8" name="弧形 43"/>
          <p:cNvSpPr/>
          <p:nvPr/>
        </p:nvSpPr>
        <p:spPr bwMode="auto">
          <a:xfrm>
            <a:off x="4508500" y="2586990"/>
            <a:ext cx="1130300" cy="1176020"/>
          </a:xfrm>
          <a:custGeom>
            <a:avLst/>
            <a:gdLst>
              <a:gd name="T0" fmla="*/ 0 w 1481138"/>
              <a:gd name="T1" fmla="*/ 739774 h 1479550"/>
              <a:gd name="T2" fmla="*/ 740569 w 1481138"/>
              <a:gd name="T3" fmla="*/ 0 h 1479550"/>
              <a:gd name="T4" fmla="*/ 1481138 w 1481138"/>
              <a:gd name="T5" fmla="*/ 739775 h 1479550"/>
              <a:gd name="T6" fmla="*/ 740569 w 1481138"/>
              <a:gd name="T7" fmla="*/ 739775 h 1479550"/>
              <a:gd name="T8" fmla="*/ 0 w 1481138"/>
              <a:gd name="T9" fmla="*/ 739774 h 1479550"/>
              <a:gd name="T10" fmla="*/ 0 w 1481138"/>
              <a:gd name="T11" fmla="*/ 739774 h 1479550"/>
              <a:gd name="T12" fmla="*/ 740569 w 1481138"/>
              <a:gd name="T13" fmla="*/ 0 h 1479550"/>
              <a:gd name="T14" fmla="*/ 1481138 w 1481138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1138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8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89" name="直接连接符 48"/>
          <p:cNvCxnSpPr>
            <a:cxnSpLocks noChangeShapeType="1"/>
            <a:stCxn id="76" idx="2"/>
          </p:cNvCxnSpPr>
          <p:nvPr/>
        </p:nvCxnSpPr>
        <p:spPr bwMode="auto">
          <a:xfrm flipV="1">
            <a:off x="1891030" y="3152140"/>
            <a:ext cx="666115" cy="2286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90" name="组合 73"/>
          <p:cNvGrpSpPr/>
          <p:nvPr/>
        </p:nvGrpSpPr>
        <p:grpSpPr bwMode="auto">
          <a:xfrm>
            <a:off x="8528685" y="2737177"/>
            <a:ext cx="775970" cy="874395"/>
            <a:chOff x="-215544" y="-203692"/>
            <a:chExt cx="1248318" cy="1406040"/>
          </a:xfrm>
        </p:grpSpPr>
        <p:sp>
          <p:nvSpPr>
            <p:cNvPr id="91" name="椭圆 55"/>
            <p:cNvSpPr>
              <a:spLocks noChangeArrowheads="1"/>
            </p:cNvSpPr>
            <p:nvPr/>
          </p:nvSpPr>
          <p:spPr bwMode="auto">
            <a:xfrm>
              <a:off x="-215544" y="-124573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2" name="文本框 60"/>
            <p:cNvSpPr txBox="1">
              <a:spLocks noChangeArrowheads="1"/>
            </p:cNvSpPr>
            <p:nvPr/>
          </p:nvSpPr>
          <p:spPr bwMode="auto">
            <a:xfrm>
              <a:off x="-54234" y="-203692"/>
              <a:ext cx="924400" cy="1406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5</a:t>
              </a:r>
              <a:endParaRPr lang="en-US" altLang="zh-CN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cxnSp>
        <p:nvCxnSpPr>
          <p:cNvPr id="93" name="直接连接符 42"/>
          <p:cNvCxnSpPr>
            <a:cxnSpLocks noChangeShapeType="1"/>
          </p:cNvCxnSpPr>
          <p:nvPr/>
        </p:nvCxnSpPr>
        <p:spPr bwMode="auto">
          <a:xfrm>
            <a:off x="3695065" y="3152140"/>
            <a:ext cx="792000" cy="1651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4" name="弧形 43"/>
          <p:cNvSpPr/>
          <p:nvPr/>
        </p:nvSpPr>
        <p:spPr bwMode="auto">
          <a:xfrm>
            <a:off x="6456680" y="2586990"/>
            <a:ext cx="1130300" cy="1176020"/>
          </a:xfrm>
          <a:custGeom>
            <a:avLst/>
            <a:gdLst>
              <a:gd name="T0" fmla="*/ 0 w 1481138"/>
              <a:gd name="T1" fmla="*/ 739774 h 1479550"/>
              <a:gd name="T2" fmla="*/ 740569 w 1481138"/>
              <a:gd name="T3" fmla="*/ 0 h 1479550"/>
              <a:gd name="T4" fmla="*/ 1481138 w 1481138"/>
              <a:gd name="T5" fmla="*/ 739775 h 1479550"/>
              <a:gd name="T6" fmla="*/ 740569 w 1481138"/>
              <a:gd name="T7" fmla="*/ 739775 h 1479550"/>
              <a:gd name="T8" fmla="*/ 0 w 1481138"/>
              <a:gd name="T9" fmla="*/ 739774 h 1479550"/>
              <a:gd name="T10" fmla="*/ 0 w 1481138"/>
              <a:gd name="T11" fmla="*/ 739774 h 1479550"/>
              <a:gd name="T12" fmla="*/ 740569 w 1481138"/>
              <a:gd name="T13" fmla="*/ 0 h 1479550"/>
              <a:gd name="T14" fmla="*/ 1481138 w 1481138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1138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8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95" name="直接连接符 48"/>
          <p:cNvCxnSpPr>
            <a:cxnSpLocks noChangeShapeType="1"/>
          </p:cNvCxnSpPr>
          <p:nvPr/>
        </p:nvCxnSpPr>
        <p:spPr bwMode="auto">
          <a:xfrm>
            <a:off x="11410950" y="3169285"/>
            <a:ext cx="780415" cy="381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96" name="组合 73"/>
          <p:cNvGrpSpPr/>
          <p:nvPr/>
        </p:nvGrpSpPr>
        <p:grpSpPr bwMode="auto">
          <a:xfrm>
            <a:off x="10422255" y="2737177"/>
            <a:ext cx="775970" cy="874395"/>
            <a:chOff x="-215544" y="-203692"/>
            <a:chExt cx="1248318" cy="1406040"/>
          </a:xfrm>
        </p:grpSpPr>
        <p:sp>
          <p:nvSpPr>
            <p:cNvPr id="97" name="椭圆 55"/>
            <p:cNvSpPr>
              <a:spLocks noChangeArrowheads="1"/>
            </p:cNvSpPr>
            <p:nvPr/>
          </p:nvSpPr>
          <p:spPr bwMode="auto">
            <a:xfrm>
              <a:off x="-215544" y="-124573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8" name="文本框 60"/>
            <p:cNvSpPr txBox="1">
              <a:spLocks noChangeArrowheads="1"/>
            </p:cNvSpPr>
            <p:nvPr/>
          </p:nvSpPr>
          <p:spPr bwMode="auto">
            <a:xfrm>
              <a:off x="-54234" y="-203692"/>
              <a:ext cx="924400" cy="1406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6</a:t>
              </a:r>
              <a:endParaRPr lang="en-US" altLang="zh-CN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99" name="文本框 65"/>
          <p:cNvSpPr txBox="1">
            <a:spLocks noChangeArrowheads="1"/>
          </p:cNvSpPr>
          <p:nvPr/>
        </p:nvSpPr>
        <p:spPr bwMode="auto">
          <a:xfrm>
            <a:off x="9751060" y="3850005"/>
            <a:ext cx="212026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系统管理</a:t>
            </a:r>
            <a:endParaRPr 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5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5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5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5162" grpId="0"/>
      <p:bldP spid="82" grpId="0" animBg="1"/>
      <p:bldP spid="64" grpId="0"/>
      <p:bldP spid="88" grpId="0" animBg="1"/>
      <p:bldP spid="65" grpId="0"/>
      <p:bldP spid="94" grpId="0" animBg="1"/>
      <p:bldP spid="66" grpId="0"/>
      <p:bldP spid="70" grpId="0" animBg="1"/>
      <p:bldP spid="67" grpId="0"/>
      <p:bldP spid="5141" grpId="0" animBg="1"/>
      <p:bldP spid="9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PA_组合 27"/>
          <p:cNvGrpSpPr/>
          <p:nvPr>
            <p:custDataLst>
              <p:tags r:id="rId1"/>
            </p:custDataLst>
          </p:nvPr>
        </p:nvGrpSpPr>
        <p:grpSpPr>
          <a:xfrm>
            <a:off x="4131776" y="2213339"/>
            <a:ext cx="3456994" cy="3376260"/>
            <a:chOff x="3430447" y="1715828"/>
            <a:chExt cx="4340693" cy="4239321"/>
          </a:xfrm>
        </p:grpSpPr>
        <p:sp>
          <p:nvSpPr>
            <p:cNvPr id="106" name="椭圆 105"/>
            <p:cNvSpPr/>
            <p:nvPr/>
          </p:nvSpPr>
          <p:spPr>
            <a:xfrm>
              <a:off x="4308958" y="5744171"/>
              <a:ext cx="3462182" cy="210978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50000"/>
                    <a:lumOff val="50000"/>
                    <a:alpha val="0"/>
                  </a:schemeClr>
                </a:gs>
                <a:gs pos="39000">
                  <a:schemeClr val="tx1">
                    <a:lumMod val="65000"/>
                    <a:lumOff val="35000"/>
                    <a:alpha val="5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160" name="Freeform 91"/>
            <p:cNvSpPr/>
            <p:nvPr/>
          </p:nvSpPr>
          <p:spPr bwMode="auto">
            <a:xfrm>
              <a:off x="5087157" y="4057923"/>
              <a:ext cx="312738" cy="855663"/>
            </a:xfrm>
            <a:custGeom>
              <a:avLst/>
              <a:gdLst>
                <a:gd name="T0" fmla="*/ 140 w 143"/>
                <a:gd name="T1" fmla="*/ 94 h 394"/>
                <a:gd name="T2" fmla="*/ 104 w 143"/>
                <a:gd name="T3" fmla="*/ 0 h 394"/>
                <a:gd name="T4" fmla="*/ 29 w 143"/>
                <a:gd name="T5" fmla="*/ 158 h 394"/>
                <a:gd name="T6" fmla="*/ 7 w 143"/>
                <a:gd name="T7" fmla="*/ 195 h 394"/>
                <a:gd name="T8" fmla="*/ 29 w 143"/>
                <a:gd name="T9" fmla="*/ 234 h 394"/>
                <a:gd name="T10" fmla="*/ 50 w 143"/>
                <a:gd name="T11" fmla="*/ 394 h 394"/>
                <a:gd name="T12" fmla="*/ 106 w 143"/>
                <a:gd name="T13" fmla="*/ 222 h 394"/>
                <a:gd name="T14" fmla="*/ 132 w 143"/>
                <a:gd name="T15" fmla="*/ 144 h 394"/>
                <a:gd name="T16" fmla="*/ 140 w 143"/>
                <a:gd name="T17" fmla="*/ 94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394">
                  <a:moveTo>
                    <a:pt x="140" y="94"/>
                  </a:moveTo>
                  <a:cubicBezTo>
                    <a:pt x="140" y="59"/>
                    <a:pt x="126" y="26"/>
                    <a:pt x="104" y="0"/>
                  </a:cubicBezTo>
                  <a:cubicBezTo>
                    <a:pt x="79" y="53"/>
                    <a:pt x="54" y="106"/>
                    <a:pt x="29" y="158"/>
                  </a:cubicBezTo>
                  <a:cubicBezTo>
                    <a:pt x="24" y="170"/>
                    <a:pt x="13" y="184"/>
                    <a:pt x="7" y="195"/>
                  </a:cubicBezTo>
                  <a:cubicBezTo>
                    <a:pt x="0" y="209"/>
                    <a:pt x="22" y="221"/>
                    <a:pt x="29" y="234"/>
                  </a:cubicBezTo>
                  <a:cubicBezTo>
                    <a:pt x="58" y="282"/>
                    <a:pt x="68" y="340"/>
                    <a:pt x="50" y="394"/>
                  </a:cubicBezTo>
                  <a:cubicBezTo>
                    <a:pt x="69" y="337"/>
                    <a:pt x="88" y="279"/>
                    <a:pt x="106" y="222"/>
                  </a:cubicBezTo>
                  <a:cubicBezTo>
                    <a:pt x="115" y="196"/>
                    <a:pt x="123" y="170"/>
                    <a:pt x="132" y="144"/>
                  </a:cubicBezTo>
                  <a:cubicBezTo>
                    <a:pt x="137" y="129"/>
                    <a:pt x="143" y="110"/>
                    <a:pt x="140" y="9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600"/>
            </a:p>
          </p:txBody>
        </p:sp>
        <p:grpSp>
          <p:nvGrpSpPr>
            <p:cNvPr id="5156" name="组合 5155"/>
            <p:cNvGrpSpPr/>
            <p:nvPr/>
          </p:nvGrpSpPr>
          <p:grpSpPr>
            <a:xfrm>
              <a:off x="3430447" y="1715828"/>
              <a:ext cx="4191455" cy="4112143"/>
              <a:chOff x="3731288" y="1494561"/>
              <a:chExt cx="4723327" cy="4633951"/>
            </a:xfrm>
          </p:grpSpPr>
          <p:sp>
            <p:nvSpPr>
              <p:cNvPr id="5150" name="Freeform 84"/>
              <p:cNvSpPr/>
              <p:nvPr/>
            </p:nvSpPr>
            <p:spPr bwMode="auto">
              <a:xfrm>
                <a:off x="6677677" y="4958172"/>
                <a:ext cx="619064" cy="913340"/>
              </a:xfrm>
              <a:custGeom>
                <a:avLst/>
                <a:gdLst>
                  <a:gd name="T0" fmla="*/ 449 w 462"/>
                  <a:gd name="T1" fmla="*/ 533 h 682"/>
                  <a:gd name="T2" fmla="*/ 452 w 462"/>
                  <a:gd name="T3" fmla="*/ 411 h 682"/>
                  <a:gd name="T4" fmla="*/ 372 w 462"/>
                  <a:gd name="T5" fmla="*/ 273 h 682"/>
                  <a:gd name="T6" fmla="*/ 182 w 462"/>
                  <a:gd name="T7" fmla="*/ 0 h 682"/>
                  <a:gd name="T8" fmla="*/ 0 w 462"/>
                  <a:gd name="T9" fmla="*/ 225 h 682"/>
                  <a:gd name="T10" fmla="*/ 149 w 462"/>
                  <a:gd name="T11" fmla="*/ 615 h 682"/>
                  <a:gd name="T12" fmla="*/ 171 w 462"/>
                  <a:gd name="T13" fmla="*/ 660 h 682"/>
                  <a:gd name="T14" fmla="*/ 256 w 462"/>
                  <a:gd name="T15" fmla="*/ 681 h 682"/>
                  <a:gd name="T16" fmla="*/ 449 w 462"/>
                  <a:gd name="T17" fmla="*/ 533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2" h="682">
                    <a:moveTo>
                      <a:pt x="449" y="533"/>
                    </a:moveTo>
                    <a:cubicBezTo>
                      <a:pt x="461" y="494"/>
                      <a:pt x="462" y="450"/>
                      <a:pt x="452" y="411"/>
                    </a:cubicBezTo>
                    <a:cubicBezTo>
                      <a:pt x="438" y="358"/>
                      <a:pt x="402" y="316"/>
                      <a:pt x="372" y="273"/>
                    </a:cubicBezTo>
                    <a:cubicBezTo>
                      <a:pt x="309" y="182"/>
                      <a:pt x="246" y="91"/>
                      <a:pt x="182" y="0"/>
                    </a:cubicBezTo>
                    <a:cubicBezTo>
                      <a:pt x="271" y="127"/>
                      <a:pt x="131" y="297"/>
                      <a:pt x="0" y="225"/>
                    </a:cubicBezTo>
                    <a:cubicBezTo>
                      <a:pt x="50" y="355"/>
                      <a:pt x="99" y="485"/>
                      <a:pt x="149" y="615"/>
                    </a:cubicBezTo>
                    <a:cubicBezTo>
                      <a:pt x="154" y="628"/>
                      <a:pt x="158" y="653"/>
                      <a:pt x="171" y="660"/>
                    </a:cubicBezTo>
                    <a:cubicBezTo>
                      <a:pt x="197" y="673"/>
                      <a:pt x="227" y="681"/>
                      <a:pt x="256" y="681"/>
                    </a:cubicBezTo>
                    <a:cubicBezTo>
                      <a:pt x="342" y="682"/>
                      <a:pt x="424" y="621"/>
                      <a:pt x="449" y="533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sp>
            <p:nvSpPr>
              <p:cNvPr id="5129" name="Freeform 65"/>
              <p:cNvSpPr/>
              <p:nvPr/>
            </p:nvSpPr>
            <p:spPr bwMode="auto">
              <a:xfrm>
                <a:off x="6634477" y="4874860"/>
                <a:ext cx="573790" cy="556075"/>
              </a:xfrm>
              <a:custGeom>
                <a:avLst/>
                <a:gdLst>
                  <a:gd name="T0" fmla="*/ 231 w 430"/>
                  <a:gd name="T1" fmla="*/ 342 h 414"/>
                  <a:gd name="T2" fmla="*/ 430 w 430"/>
                  <a:gd name="T3" fmla="*/ 414 h 414"/>
                  <a:gd name="T4" fmla="*/ 197 w 430"/>
                  <a:gd name="T5" fmla="*/ 68 h 414"/>
                  <a:gd name="T6" fmla="*/ 55 w 430"/>
                  <a:gd name="T7" fmla="*/ 16 h 414"/>
                  <a:gd name="T8" fmla="*/ 7 w 430"/>
                  <a:gd name="T9" fmla="*/ 50 h 414"/>
                  <a:gd name="T10" fmla="*/ 31 w 430"/>
                  <a:gd name="T11" fmla="*/ 100 h 414"/>
                  <a:gd name="T12" fmla="*/ 114 w 430"/>
                  <a:gd name="T13" fmla="*/ 279 h 414"/>
                  <a:gd name="T14" fmla="*/ 162 w 430"/>
                  <a:gd name="T15" fmla="*/ 382 h 414"/>
                  <a:gd name="T16" fmla="*/ 231 w 430"/>
                  <a:gd name="T17" fmla="*/ 342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0" h="414">
                    <a:moveTo>
                      <a:pt x="231" y="342"/>
                    </a:moveTo>
                    <a:cubicBezTo>
                      <a:pt x="304" y="318"/>
                      <a:pt x="386" y="349"/>
                      <a:pt x="430" y="414"/>
                    </a:cubicBezTo>
                    <a:cubicBezTo>
                      <a:pt x="353" y="299"/>
                      <a:pt x="275" y="184"/>
                      <a:pt x="197" y="68"/>
                    </a:cubicBezTo>
                    <a:cubicBezTo>
                      <a:pt x="165" y="21"/>
                      <a:pt x="107" y="0"/>
                      <a:pt x="55" y="16"/>
                    </a:cubicBezTo>
                    <a:cubicBezTo>
                      <a:pt x="44" y="20"/>
                      <a:pt x="0" y="35"/>
                      <a:pt x="7" y="50"/>
                    </a:cubicBezTo>
                    <a:cubicBezTo>
                      <a:pt x="15" y="67"/>
                      <a:pt x="23" y="84"/>
                      <a:pt x="31" y="100"/>
                    </a:cubicBezTo>
                    <a:cubicBezTo>
                      <a:pt x="58" y="160"/>
                      <a:pt x="86" y="219"/>
                      <a:pt x="114" y="279"/>
                    </a:cubicBezTo>
                    <a:cubicBezTo>
                      <a:pt x="130" y="313"/>
                      <a:pt x="146" y="348"/>
                      <a:pt x="162" y="382"/>
                    </a:cubicBezTo>
                    <a:cubicBezTo>
                      <a:pt x="182" y="364"/>
                      <a:pt x="206" y="350"/>
                      <a:pt x="231" y="342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sp>
            <p:nvSpPr>
              <p:cNvPr id="5153" name="Freeform 87"/>
              <p:cNvSpPr/>
              <p:nvPr/>
            </p:nvSpPr>
            <p:spPr bwMode="auto">
              <a:xfrm>
                <a:off x="6672330" y="4382828"/>
                <a:ext cx="1096401" cy="720436"/>
              </a:xfrm>
              <a:custGeom>
                <a:avLst/>
                <a:gdLst>
                  <a:gd name="T0" fmla="*/ 469 w 819"/>
                  <a:gd name="T1" fmla="*/ 0 h 538"/>
                  <a:gd name="T2" fmla="*/ 0 w 819"/>
                  <a:gd name="T3" fmla="*/ 264 h 538"/>
                  <a:gd name="T4" fmla="*/ 158 w 819"/>
                  <a:gd name="T5" fmla="*/ 523 h 538"/>
                  <a:gd name="T6" fmla="*/ 164 w 819"/>
                  <a:gd name="T7" fmla="*/ 533 h 538"/>
                  <a:gd name="T8" fmla="*/ 232 w 819"/>
                  <a:gd name="T9" fmla="*/ 525 h 538"/>
                  <a:gd name="T10" fmla="*/ 370 w 819"/>
                  <a:gd name="T11" fmla="*/ 494 h 538"/>
                  <a:gd name="T12" fmla="*/ 657 w 819"/>
                  <a:gd name="T13" fmla="*/ 337 h 538"/>
                  <a:gd name="T14" fmla="*/ 819 w 819"/>
                  <a:gd name="T15" fmla="*/ 165 h 538"/>
                  <a:gd name="T16" fmla="*/ 469 w 819"/>
                  <a:gd name="T17" fmla="*/ 0 h 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9" h="538">
                    <a:moveTo>
                      <a:pt x="469" y="0"/>
                    </a:moveTo>
                    <a:cubicBezTo>
                      <a:pt x="358" y="155"/>
                      <a:pt x="183" y="252"/>
                      <a:pt x="0" y="264"/>
                    </a:cubicBezTo>
                    <a:cubicBezTo>
                      <a:pt x="53" y="350"/>
                      <a:pt x="105" y="436"/>
                      <a:pt x="158" y="523"/>
                    </a:cubicBezTo>
                    <a:cubicBezTo>
                      <a:pt x="160" y="526"/>
                      <a:pt x="162" y="529"/>
                      <a:pt x="164" y="533"/>
                    </a:cubicBezTo>
                    <a:cubicBezTo>
                      <a:pt x="167" y="538"/>
                      <a:pt x="223" y="527"/>
                      <a:pt x="232" y="525"/>
                    </a:cubicBezTo>
                    <a:cubicBezTo>
                      <a:pt x="279" y="518"/>
                      <a:pt x="325" y="508"/>
                      <a:pt x="370" y="494"/>
                    </a:cubicBezTo>
                    <a:cubicBezTo>
                      <a:pt x="474" y="461"/>
                      <a:pt x="572" y="407"/>
                      <a:pt x="657" y="337"/>
                    </a:cubicBezTo>
                    <a:cubicBezTo>
                      <a:pt x="717" y="287"/>
                      <a:pt x="772" y="229"/>
                      <a:pt x="819" y="165"/>
                    </a:cubicBezTo>
                    <a:cubicBezTo>
                      <a:pt x="702" y="110"/>
                      <a:pt x="586" y="55"/>
                      <a:pt x="469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sp>
            <p:nvSpPr>
              <p:cNvPr id="5152" name="Freeform 86"/>
              <p:cNvSpPr/>
              <p:nvPr/>
            </p:nvSpPr>
            <p:spPr bwMode="auto">
              <a:xfrm>
                <a:off x="6672913" y="5253826"/>
                <a:ext cx="224398" cy="848382"/>
              </a:xfrm>
              <a:custGeom>
                <a:avLst/>
                <a:gdLst>
                  <a:gd name="T0" fmla="*/ 228 w 228"/>
                  <a:gd name="T1" fmla="*/ 862 h 862"/>
                  <a:gd name="T2" fmla="*/ 3 w 228"/>
                  <a:gd name="T3" fmla="*/ 197 h 862"/>
                  <a:gd name="T4" fmla="*/ 0 w 228"/>
                  <a:gd name="T5" fmla="*/ 0 h 862"/>
                  <a:gd name="T6" fmla="*/ 225 w 228"/>
                  <a:gd name="T7" fmla="*/ 587 h 862"/>
                  <a:gd name="T8" fmla="*/ 228 w 228"/>
                  <a:gd name="T9" fmla="*/ 862 h 8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8" h="862">
                    <a:moveTo>
                      <a:pt x="228" y="862"/>
                    </a:moveTo>
                    <a:lnTo>
                      <a:pt x="3" y="197"/>
                    </a:lnTo>
                    <a:lnTo>
                      <a:pt x="0" y="0"/>
                    </a:lnTo>
                    <a:lnTo>
                      <a:pt x="225" y="587"/>
                    </a:lnTo>
                    <a:lnTo>
                      <a:pt x="228" y="862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sp>
            <p:nvSpPr>
              <p:cNvPr id="5125" name="Freeform 62"/>
              <p:cNvSpPr/>
              <p:nvPr/>
            </p:nvSpPr>
            <p:spPr bwMode="auto">
              <a:xfrm>
                <a:off x="4845388" y="4511277"/>
                <a:ext cx="666305" cy="276561"/>
              </a:xfrm>
              <a:custGeom>
                <a:avLst/>
                <a:gdLst>
                  <a:gd name="T0" fmla="*/ 0 w 677"/>
                  <a:gd name="T1" fmla="*/ 281 h 281"/>
                  <a:gd name="T2" fmla="*/ 368 w 677"/>
                  <a:gd name="T3" fmla="*/ 0 h 281"/>
                  <a:gd name="T4" fmla="*/ 677 w 677"/>
                  <a:gd name="T5" fmla="*/ 0 h 281"/>
                  <a:gd name="T6" fmla="*/ 432 w 677"/>
                  <a:gd name="T7" fmla="*/ 281 h 281"/>
                  <a:gd name="T8" fmla="*/ 0 w 677"/>
                  <a:gd name="T9" fmla="*/ 28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7" h="281">
                    <a:moveTo>
                      <a:pt x="0" y="281"/>
                    </a:moveTo>
                    <a:lnTo>
                      <a:pt x="368" y="0"/>
                    </a:lnTo>
                    <a:lnTo>
                      <a:pt x="677" y="0"/>
                    </a:lnTo>
                    <a:lnTo>
                      <a:pt x="432" y="281"/>
                    </a:lnTo>
                    <a:lnTo>
                      <a:pt x="0" y="28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sp>
            <p:nvSpPr>
              <p:cNvPr id="5127" name="Freeform 63"/>
              <p:cNvSpPr/>
              <p:nvPr/>
            </p:nvSpPr>
            <p:spPr bwMode="auto">
              <a:xfrm>
                <a:off x="5174112" y="4511277"/>
                <a:ext cx="687958" cy="714531"/>
              </a:xfrm>
              <a:custGeom>
                <a:avLst/>
                <a:gdLst>
                  <a:gd name="T0" fmla="*/ 430 w 515"/>
                  <a:gd name="T1" fmla="*/ 399 h 532"/>
                  <a:gd name="T2" fmla="*/ 471 w 515"/>
                  <a:gd name="T3" fmla="*/ 266 h 532"/>
                  <a:gd name="T4" fmla="*/ 515 w 515"/>
                  <a:gd name="T5" fmla="*/ 123 h 532"/>
                  <a:gd name="T6" fmla="*/ 309 w 515"/>
                  <a:gd name="T7" fmla="*/ 211 h 532"/>
                  <a:gd name="T8" fmla="*/ 253 w 515"/>
                  <a:gd name="T9" fmla="*/ 0 h 532"/>
                  <a:gd name="T10" fmla="*/ 161 w 515"/>
                  <a:gd name="T11" fmla="*/ 104 h 532"/>
                  <a:gd name="T12" fmla="*/ 99 w 515"/>
                  <a:gd name="T13" fmla="*/ 176 h 532"/>
                  <a:gd name="T14" fmla="*/ 72 w 515"/>
                  <a:gd name="T15" fmla="*/ 207 h 532"/>
                  <a:gd name="T16" fmla="*/ 231 w 515"/>
                  <a:gd name="T17" fmla="*/ 525 h 532"/>
                  <a:gd name="T18" fmla="*/ 430 w 515"/>
                  <a:gd name="T19" fmla="*/ 399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5" h="532">
                    <a:moveTo>
                      <a:pt x="430" y="399"/>
                    </a:moveTo>
                    <a:cubicBezTo>
                      <a:pt x="448" y="357"/>
                      <a:pt x="458" y="310"/>
                      <a:pt x="471" y="266"/>
                    </a:cubicBezTo>
                    <a:cubicBezTo>
                      <a:pt x="486" y="219"/>
                      <a:pt x="500" y="171"/>
                      <a:pt x="515" y="123"/>
                    </a:cubicBezTo>
                    <a:cubicBezTo>
                      <a:pt x="488" y="212"/>
                      <a:pt x="387" y="255"/>
                      <a:pt x="309" y="211"/>
                    </a:cubicBezTo>
                    <a:cubicBezTo>
                      <a:pt x="237" y="173"/>
                      <a:pt x="214" y="71"/>
                      <a:pt x="253" y="0"/>
                    </a:cubicBezTo>
                    <a:cubicBezTo>
                      <a:pt x="222" y="35"/>
                      <a:pt x="192" y="70"/>
                      <a:pt x="161" y="104"/>
                    </a:cubicBezTo>
                    <a:cubicBezTo>
                      <a:pt x="141" y="128"/>
                      <a:pt x="120" y="152"/>
                      <a:pt x="99" y="176"/>
                    </a:cubicBezTo>
                    <a:cubicBezTo>
                      <a:pt x="90" y="185"/>
                      <a:pt x="72" y="207"/>
                      <a:pt x="72" y="207"/>
                    </a:cubicBezTo>
                    <a:cubicBezTo>
                      <a:pt x="0" y="341"/>
                      <a:pt x="87" y="513"/>
                      <a:pt x="231" y="525"/>
                    </a:cubicBezTo>
                    <a:cubicBezTo>
                      <a:pt x="315" y="532"/>
                      <a:pt x="396" y="481"/>
                      <a:pt x="430" y="399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sp>
            <p:nvSpPr>
              <p:cNvPr id="5128" name="Freeform 64"/>
              <p:cNvSpPr/>
              <p:nvPr/>
            </p:nvSpPr>
            <p:spPr bwMode="auto">
              <a:xfrm>
                <a:off x="5735107" y="4511277"/>
                <a:ext cx="328724" cy="276561"/>
              </a:xfrm>
              <a:custGeom>
                <a:avLst/>
                <a:gdLst>
                  <a:gd name="T0" fmla="*/ 0 w 334"/>
                  <a:gd name="T1" fmla="*/ 281 h 281"/>
                  <a:gd name="T2" fmla="*/ 111 w 334"/>
                  <a:gd name="T3" fmla="*/ 0 h 281"/>
                  <a:gd name="T4" fmla="*/ 334 w 334"/>
                  <a:gd name="T5" fmla="*/ 0 h 281"/>
                  <a:gd name="T6" fmla="*/ 311 w 334"/>
                  <a:gd name="T7" fmla="*/ 281 h 281"/>
                  <a:gd name="T8" fmla="*/ 0 w 334"/>
                  <a:gd name="T9" fmla="*/ 28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4" h="281">
                    <a:moveTo>
                      <a:pt x="0" y="281"/>
                    </a:moveTo>
                    <a:lnTo>
                      <a:pt x="111" y="0"/>
                    </a:lnTo>
                    <a:lnTo>
                      <a:pt x="334" y="0"/>
                    </a:lnTo>
                    <a:lnTo>
                      <a:pt x="311" y="281"/>
                    </a:lnTo>
                    <a:lnTo>
                      <a:pt x="0" y="28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grpSp>
            <p:nvGrpSpPr>
              <p:cNvPr id="5146" name="组合 5145"/>
              <p:cNvGrpSpPr/>
              <p:nvPr/>
            </p:nvGrpSpPr>
            <p:grpSpPr>
              <a:xfrm>
                <a:off x="6889733" y="4600046"/>
                <a:ext cx="1564882" cy="1528466"/>
                <a:chOff x="2124927" y="2001059"/>
                <a:chExt cx="2524125" cy="2465388"/>
              </a:xfrm>
            </p:grpSpPr>
            <p:sp>
              <p:nvSpPr>
                <p:cNvPr id="5144" name="Freeform 79"/>
                <p:cNvSpPr/>
                <p:nvPr/>
              </p:nvSpPr>
              <p:spPr bwMode="auto">
                <a:xfrm>
                  <a:off x="2124927" y="2001059"/>
                  <a:ext cx="2524125" cy="2465388"/>
                </a:xfrm>
                <a:custGeom>
                  <a:avLst/>
                  <a:gdLst>
                    <a:gd name="T0" fmla="*/ 655 w 1172"/>
                    <a:gd name="T1" fmla="*/ 0 h 1142"/>
                    <a:gd name="T2" fmla="*/ 1077 w 1172"/>
                    <a:gd name="T3" fmla="*/ 457 h 1142"/>
                    <a:gd name="T4" fmla="*/ 1158 w 1172"/>
                    <a:gd name="T5" fmla="*/ 544 h 1142"/>
                    <a:gd name="T6" fmla="*/ 1164 w 1172"/>
                    <a:gd name="T7" fmla="*/ 562 h 1142"/>
                    <a:gd name="T8" fmla="*/ 1038 w 1172"/>
                    <a:gd name="T9" fmla="*/ 697 h 1142"/>
                    <a:gd name="T10" fmla="*/ 410 w 1172"/>
                    <a:gd name="T11" fmla="*/ 1072 h 1142"/>
                    <a:gd name="T12" fmla="*/ 8 w 1172"/>
                    <a:gd name="T13" fmla="*/ 1142 h 1142"/>
                    <a:gd name="T14" fmla="*/ 6 w 1172"/>
                    <a:gd name="T15" fmla="*/ 939 h 1142"/>
                    <a:gd name="T16" fmla="*/ 300 w 1172"/>
                    <a:gd name="T17" fmla="*/ 750 h 1142"/>
                    <a:gd name="T18" fmla="*/ 2 w 1172"/>
                    <a:gd name="T19" fmla="*/ 563 h 1142"/>
                    <a:gd name="T20" fmla="*/ 0 w 1172"/>
                    <a:gd name="T21" fmla="*/ 431 h 1142"/>
                    <a:gd name="T22" fmla="*/ 0 w 1172"/>
                    <a:gd name="T23" fmla="*/ 371 h 1142"/>
                    <a:gd name="T24" fmla="*/ 46 w 1172"/>
                    <a:gd name="T25" fmla="*/ 364 h 1142"/>
                    <a:gd name="T26" fmla="*/ 129 w 1172"/>
                    <a:gd name="T27" fmla="*/ 350 h 1142"/>
                    <a:gd name="T28" fmla="*/ 655 w 1172"/>
                    <a:gd name="T29" fmla="*/ 0 h 1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172" h="1142">
                      <a:moveTo>
                        <a:pt x="655" y="0"/>
                      </a:moveTo>
                      <a:cubicBezTo>
                        <a:pt x="796" y="152"/>
                        <a:pt x="936" y="304"/>
                        <a:pt x="1077" y="457"/>
                      </a:cubicBezTo>
                      <a:cubicBezTo>
                        <a:pt x="1104" y="486"/>
                        <a:pt x="1131" y="515"/>
                        <a:pt x="1158" y="544"/>
                      </a:cubicBezTo>
                      <a:cubicBezTo>
                        <a:pt x="1165" y="552"/>
                        <a:pt x="1172" y="553"/>
                        <a:pt x="1164" y="562"/>
                      </a:cubicBezTo>
                      <a:cubicBezTo>
                        <a:pt x="1125" y="610"/>
                        <a:pt x="1083" y="655"/>
                        <a:pt x="1038" y="697"/>
                      </a:cubicBezTo>
                      <a:cubicBezTo>
                        <a:pt x="859" y="870"/>
                        <a:pt x="643" y="999"/>
                        <a:pt x="410" y="1072"/>
                      </a:cubicBezTo>
                      <a:cubicBezTo>
                        <a:pt x="280" y="1113"/>
                        <a:pt x="144" y="1137"/>
                        <a:pt x="8" y="1142"/>
                      </a:cubicBezTo>
                      <a:cubicBezTo>
                        <a:pt x="8" y="1075"/>
                        <a:pt x="7" y="1007"/>
                        <a:pt x="6" y="939"/>
                      </a:cubicBezTo>
                      <a:cubicBezTo>
                        <a:pt x="138" y="1012"/>
                        <a:pt x="300" y="908"/>
                        <a:pt x="300" y="750"/>
                      </a:cubicBezTo>
                      <a:cubicBezTo>
                        <a:pt x="300" y="592"/>
                        <a:pt x="133" y="486"/>
                        <a:pt x="2" y="563"/>
                      </a:cubicBezTo>
                      <a:cubicBezTo>
                        <a:pt x="1" y="519"/>
                        <a:pt x="1" y="475"/>
                        <a:pt x="0" y="431"/>
                      </a:cubicBezTo>
                      <a:cubicBezTo>
                        <a:pt x="0" y="411"/>
                        <a:pt x="0" y="391"/>
                        <a:pt x="0" y="371"/>
                      </a:cubicBezTo>
                      <a:cubicBezTo>
                        <a:pt x="0" y="365"/>
                        <a:pt x="39" y="365"/>
                        <a:pt x="46" y="364"/>
                      </a:cubicBezTo>
                      <a:cubicBezTo>
                        <a:pt x="74" y="361"/>
                        <a:pt x="102" y="356"/>
                        <a:pt x="129" y="350"/>
                      </a:cubicBezTo>
                      <a:cubicBezTo>
                        <a:pt x="336" y="305"/>
                        <a:pt x="527" y="179"/>
                        <a:pt x="655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5145" name="Freeform 80"/>
                <p:cNvSpPr/>
                <p:nvPr/>
              </p:nvSpPr>
              <p:spPr bwMode="auto">
                <a:xfrm>
                  <a:off x="2201127" y="2117264"/>
                  <a:ext cx="2371725" cy="2293938"/>
                </a:xfrm>
                <a:custGeom>
                  <a:avLst/>
                  <a:gdLst>
                    <a:gd name="T0" fmla="*/ 8 w 1101"/>
                    <a:gd name="T1" fmla="*/ 1063 h 1063"/>
                    <a:gd name="T2" fmla="*/ 6 w 1101"/>
                    <a:gd name="T3" fmla="*/ 938 h 1063"/>
                    <a:gd name="T4" fmla="*/ 67 w 1101"/>
                    <a:gd name="T5" fmla="*/ 946 h 1063"/>
                    <a:gd name="T6" fmla="*/ 233 w 1101"/>
                    <a:gd name="T7" fmla="*/ 873 h 1063"/>
                    <a:gd name="T8" fmla="*/ 300 w 1101"/>
                    <a:gd name="T9" fmla="*/ 703 h 1063"/>
                    <a:gd name="T10" fmla="*/ 67 w 1101"/>
                    <a:gd name="T11" fmla="*/ 460 h 1063"/>
                    <a:gd name="T12" fmla="*/ 1 w 1101"/>
                    <a:gd name="T13" fmla="*/ 470 h 1063"/>
                    <a:gd name="T14" fmla="*/ 0 w 1101"/>
                    <a:gd name="T15" fmla="*/ 383 h 1063"/>
                    <a:gd name="T16" fmla="*/ 0 w 1101"/>
                    <a:gd name="T17" fmla="*/ 349 h 1063"/>
                    <a:gd name="T18" fmla="*/ 9 w 1101"/>
                    <a:gd name="T19" fmla="*/ 348 h 1063"/>
                    <a:gd name="T20" fmla="*/ 20 w 1101"/>
                    <a:gd name="T21" fmla="*/ 348 h 1063"/>
                    <a:gd name="T22" fmla="*/ 106 w 1101"/>
                    <a:gd name="T23" fmla="*/ 333 h 1063"/>
                    <a:gd name="T24" fmla="*/ 628 w 1101"/>
                    <a:gd name="T25" fmla="*/ 0 h 1063"/>
                    <a:gd name="T26" fmla="*/ 816 w 1101"/>
                    <a:gd name="T27" fmla="*/ 203 h 1063"/>
                    <a:gd name="T28" fmla="*/ 1027 w 1101"/>
                    <a:gd name="T29" fmla="*/ 431 h 1063"/>
                    <a:gd name="T30" fmla="*/ 1068 w 1101"/>
                    <a:gd name="T31" fmla="*/ 475 h 1063"/>
                    <a:gd name="T32" fmla="*/ 1101 w 1101"/>
                    <a:gd name="T33" fmla="*/ 510 h 1063"/>
                    <a:gd name="T34" fmla="*/ 990 w 1101"/>
                    <a:gd name="T35" fmla="*/ 628 h 1063"/>
                    <a:gd name="T36" fmla="*/ 373 w 1101"/>
                    <a:gd name="T37" fmla="*/ 996 h 1063"/>
                    <a:gd name="T38" fmla="*/ 8 w 1101"/>
                    <a:gd name="T39" fmla="*/ 1063 h 10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101" h="1063">
                      <a:moveTo>
                        <a:pt x="8" y="1063"/>
                      </a:moveTo>
                      <a:cubicBezTo>
                        <a:pt x="6" y="938"/>
                        <a:pt x="6" y="938"/>
                        <a:pt x="6" y="938"/>
                      </a:cubicBezTo>
                      <a:cubicBezTo>
                        <a:pt x="26" y="943"/>
                        <a:pt x="46" y="946"/>
                        <a:pt x="67" y="946"/>
                      </a:cubicBezTo>
                      <a:cubicBezTo>
                        <a:pt x="129" y="946"/>
                        <a:pt x="189" y="920"/>
                        <a:pt x="233" y="873"/>
                      </a:cubicBezTo>
                      <a:cubicBezTo>
                        <a:pt x="276" y="827"/>
                        <a:pt x="300" y="767"/>
                        <a:pt x="300" y="703"/>
                      </a:cubicBezTo>
                      <a:cubicBezTo>
                        <a:pt x="300" y="571"/>
                        <a:pt x="193" y="460"/>
                        <a:pt x="67" y="460"/>
                      </a:cubicBezTo>
                      <a:cubicBezTo>
                        <a:pt x="44" y="460"/>
                        <a:pt x="22" y="463"/>
                        <a:pt x="1" y="470"/>
                      </a:cubicBezTo>
                      <a:cubicBezTo>
                        <a:pt x="0" y="383"/>
                        <a:pt x="0" y="383"/>
                        <a:pt x="0" y="383"/>
                      </a:cubicBezTo>
                      <a:cubicBezTo>
                        <a:pt x="0" y="349"/>
                        <a:pt x="0" y="349"/>
                        <a:pt x="0" y="349"/>
                      </a:cubicBezTo>
                      <a:cubicBezTo>
                        <a:pt x="4" y="349"/>
                        <a:pt x="7" y="348"/>
                        <a:pt x="9" y="348"/>
                      </a:cubicBezTo>
                      <a:cubicBezTo>
                        <a:pt x="14" y="348"/>
                        <a:pt x="18" y="348"/>
                        <a:pt x="20" y="348"/>
                      </a:cubicBezTo>
                      <a:cubicBezTo>
                        <a:pt x="48" y="344"/>
                        <a:pt x="77" y="340"/>
                        <a:pt x="106" y="333"/>
                      </a:cubicBezTo>
                      <a:cubicBezTo>
                        <a:pt x="309" y="289"/>
                        <a:pt x="497" y="168"/>
                        <a:pt x="628" y="0"/>
                      </a:cubicBezTo>
                      <a:cubicBezTo>
                        <a:pt x="816" y="203"/>
                        <a:pt x="816" y="203"/>
                        <a:pt x="816" y="203"/>
                      </a:cubicBezTo>
                      <a:cubicBezTo>
                        <a:pt x="1027" y="431"/>
                        <a:pt x="1027" y="431"/>
                        <a:pt x="1027" y="431"/>
                      </a:cubicBezTo>
                      <a:cubicBezTo>
                        <a:pt x="1068" y="475"/>
                        <a:pt x="1068" y="475"/>
                        <a:pt x="1068" y="475"/>
                      </a:cubicBezTo>
                      <a:cubicBezTo>
                        <a:pt x="1101" y="510"/>
                        <a:pt x="1101" y="510"/>
                        <a:pt x="1101" y="510"/>
                      </a:cubicBezTo>
                      <a:cubicBezTo>
                        <a:pt x="1065" y="551"/>
                        <a:pt x="1028" y="591"/>
                        <a:pt x="990" y="628"/>
                      </a:cubicBezTo>
                      <a:cubicBezTo>
                        <a:pt x="813" y="797"/>
                        <a:pt x="600" y="924"/>
                        <a:pt x="373" y="996"/>
                      </a:cubicBezTo>
                      <a:cubicBezTo>
                        <a:pt x="255" y="1033"/>
                        <a:pt x="132" y="1055"/>
                        <a:pt x="8" y="106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4808905" y="1494561"/>
                <a:ext cx="3441569" cy="1928234"/>
                <a:chOff x="4591844" y="1956746"/>
                <a:chExt cx="5551187" cy="3110206"/>
              </a:xfrm>
            </p:grpSpPr>
            <p:sp>
              <p:nvSpPr>
                <p:cNvPr id="22" name="Freeform 20"/>
                <p:cNvSpPr/>
                <p:nvPr/>
              </p:nvSpPr>
              <p:spPr bwMode="auto">
                <a:xfrm>
                  <a:off x="7081183" y="1993779"/>
                  <a:ext cx="277813" cy="1366838"/>
                </a:xfrm>
                <a:custGeom>
                  <a:avLst/>
                  <a:gdLst>
                    <a:gd name="T0" fmla="*/ 171 w 175"/>
                    <a:gd name="T1" fmla="*/ 268 h 861"/>
                    <a:gd name="T2" fmla="*/ 167 w 175"/>
                    <a:gd name="T3" fmla="*/ 251 h 861"/>
                    <a:gd name="T4" fmla="*/ 102 w 175"/>
                    <a:gd name="T5" fmla="*/ 0 h 861"/>
                    <a:gd name="T6" fmla="*/ 0 w 175"/>
                    <a:gd name="T7" fmla="*/ 657 h 861"/>
                    <a:gd name="T8" fmla="*/ 47 w 175"/>
                    <a:gd name="T9" fmla="*/ 838 h 861"/>
                    <a:gd name="T10" fmla="*/ 50 w 175"/>
                    <a:gd name="T11" fmla="*/ 849 h 861"/>
                    <a:gd name="T12" fmla="*/ 53 w 175"/>
                    <a:gd name="T13" fmla="*/ 861 h 861"/>
                    <a:gd name="T14" fmla="*/ 175 w 175"/>
                    <a:gd name="T15" fmla="*/ 285 h 861"/>
                    <a:gd name="T16" fmla="*/ 171 w 175"/>
                    <a:gd name="T17" fmla="*/ 268 h 8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5" h="861">
                      <a:moveTo>
                        <a:pt x="171" y="268"/>
                      </a:moveTo>
                      <a:lnTo>
                        <a:pt x="167" y="251"/>
                      </a:lnTo>
                      <a:lnTo>
                        <a:pt x="102" y="0"/>
                      </a:lnTo>
                      <a:lnTo>
                        <a:pt x="0" y="657"/>
                      </a:lnTo>
                      <a:lnTo>
                        <a:pt x="47" y="838"/>
                      </a:lnTo>
                      <a:lnTo>
                        <a:pt x="50" y="849"/>
                      </a:lnTo>
                      <a:lnTo>
                        <a:pt x="53" y="861"/>
                      </a:lnTo>
                      <a:lnTo>
                        <a:pt x="175" y="285"/>
                      </a:lnTo>
                      <a:lnTo>
                        <a:pt x="171" y="268"/>
                      </a:ln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23" name="Freeform 21"/>
                <p:cNvSpPr/>
                <p:nvPr/>
              </p:nvSpPr>
              <p:spPr bwMode="auto">
                <a:xfrm>
                  <a:off x="7292638" y="3109791"/>
                  <a:ext cx="377825" cy="1092200"/>
                </a:xfrm>
                <a:custGeom>
                  <a:avLst/>
                  <a:gdLst>
                    <a:gd name="T0" fmla="*/ 163 w 238"/>
                    <a:gd name="T1" fmla="*/ 33 h 688"/>
                    <a:gd name="T2" fmla="*/ 158 w 238"/>
                    <a:gd name="T3" fmla="*/ 16 h 688"/>
                    <a:gd name="T4" fmla="*/ 154 w 238"/>
                    <a:gd name="T5" fmla="*/ 0 h 688"/>
                    <a:gd name="T6" fmla="*/ 0 w 238"/>
                    <a:gd name="T7" fmla="*/ 457 h 688"/>
                    <a:gd name="T8" fmla="*/ 4 w 238"/>
                    <a:gd name="T9" fmla="*/ 469 h 688"/>
                    <a:gd name="T10" fmla="*/ 7 w 238"/>
                    <a:gd name="T11" fmla="*/ 482 h 688"/>
                    <a:gd name="T12" fmla="*/ 60 w 238"/>
                    <a:gd name="T13" fmla="*/ 688 h 688"/>
                    <a:gd name="T14" fmla="*/ 238 w 238"/>
                    <a:gd name="T15" fmla="*/ 322 h 688"/>
                    <a:gd name="T16" fmla="*/ 163 w 238"/>
                    <a:gd name="T17" fmla="*/ 33 h 6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8" h="688">
                      <a:moveTo>
                        <a:pt x="163" y="33"/>
                      </a:moveTo>
                      <a:lnTo>
                        <a:pt x="158" y="16"/>
                      </a:lnTo>
                      <a:lnTo>
                        <a:pt x="154" y="0"/>
                      </a:lnTo>
                      <a:lnTo>
                        <a:pt x="0" y="457"/>
                      </a:lnTo>
                      <a:lnTo>
                        <a:pt x="4" y="469"/>
                      </a:lnTo>
                      <a:lnTo>
                        <a:pt x="7" y="482"/>
                      </a:lnTo>
                      <a:lnTo>
                        <a:pt x="60" y="688"/>
                      </a:lnTo>
                      <a:lnTo>
                        <a:pt x="238" y="322"/>
                      </a:lnTo>
                      <a:lnTo>
                        <a:pt x="163" y="33"/>
                      </a:ln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24" name="Freeform 22"/>
                <p:cNvSpPr/>
                <p:nvPr/>
              </p:nvSpPr>
              <p:spPr bwMode="auto">
                <a:xfrm>
                  <a:off x="7382808" y="3614616"/>
                  <a:ext cx="1874838" cy="1090613"/>
                </a:xfrm>
                <a:custGeom>
                  <a:avLst/>
                  <a:gdLst>
                    <a:gd name="T0" fmla="*/ 869 w 869"/>
                    <a:gd name="T1" fmla="*/ 329 h 505"/>
                    <a:gd name="T2" fmla="*/ 528 w 869"/>
                    <a:gd name="T3" fmla="*/ 505 h 505"/>
                    <a:gd name="T4" fmla="*/ 517 w 869"/>
                    <a:gd name="T5" fmla="*/ 491 h 505"/>
                    <a:gd name="T6" fmla="*/ 505 w 869"/>
                    <a:gd name="T7" fmla="*/ 477 h 505"/>
                    <a:gd name="T8" fmla="*/ 492 w 869"/>
                    <a:gd name="T9" fmla="*/ 464 h 505"/>
                    <a:gd name="T10" fmla="*/ 480 w 869"/>
                    <a:gd name="T11" fmla="*/ 451 h 505"/>
                    <a:gd name="T12" fmla="*/ 386 w 869"/>
                    <a:gd name="T13" fmla="*/ 375 h 505"/>
                    <a:gd name="T14" fmla="*/ 281 w 869"/>
                    <a:gd name="T15" fmla="*/ 318 h 505"/>
                    <a:gd name="T16" fmla="*/ 166 w 869"/>
                    <a:gd name="T17" fmla="*/ 282 h 505"/>
                    <a:gd name="T18" fmla="*/ 43 w 869"/>
                    <a:gd name="T19" fmla="*/ 270 h 505"/>
                    <a:gd name="T20" fmla="*/ 37 w 869"/>
                    <a:gd name="T21" fmla="*/ 270 h 505"/>
                    <a:gd name="T22" fmla="*/ 31 w 869"/>
                    <a:gd name="T23" fmla="*/ 270 h 505"/>
                    <a:gd name="T24" fmla="*/ 25 w 869"/>
                    <a:gd name="T25" fmla="*/ 270 h 505"/>
                    <a:gd name="T26" fmla="*/ 19 w 869"/>
                    <a:gd name="T27" fmla="*/ 270 h 505"/>
                    <a:gd name="T28" fmla="*/ 15 w 869"/>
                    <a:gd name="T29" fmla="*/ 271 h 505"/>
                    <a:gd name="T30" fmla="*/ 10 w 869"/>
                    <a:gd name="T31" fmla="*/ 271 h 505"/>
                    <a:gd name="T32" fmla="*/ 5 w 869"/>
                    <a:gd name="T33" fmla="*/ 271 h 505"/>
                    <a:gd name="T34" fmla="*/ 0 w 869"/>
                    <a:gd name="T35" fmla="*/ 272 h 505"/>
                    <a:gd name="T36" fmla="*/ 131 w 869"/>
                    <a:gd name="T37" fmla="*/ 3 h 505"/>
                    <a:gd name="T38" fmla="*/ 137 w 869"/>
                    <a:gd name="T39" fmla="*/ 2 h 505"/>
                    <a:gd name="T40" fmla="*/ 144 w 869"/>
                    <a:gd name="T41" fmla="*/ 2 h 505"/>
                    <a:gd name="T42" fmla="*/ 151 w 869"/>
                    <a:gd name="T43" fmla="*/ 1 h 505"/>
                    <a:gd name="T44" fmla="*/ 158 w 869"/>
                    <a:gd name="T45" fmla="*/ 1 h 505"/>
                    <a:gd name="T46" fmla="*/ 166 w 869"/>
                    <a:gd name="T47" fmla="*/ 1 h 505"/>
                    <a:gd name="T48" fmla="*/ 174 w 869"/>
                    <a:gd name="T49" fmla="*/ 1 h 505"/>
                    <a:gd name="T50" fmla="*/ 182 w 869"/>
                    <a:gd name="T51" fmla="*/ 0 h 505"/>
                    <a:gd name="T52" fmla="*/ 190 w 869"/>
                    <a:gd name="T53" fmla="*/ 0 h 505"/>
                    <a:gd name="T54" fmla="*/ 362 w 869"/>
                    <a:gd name="T55" fmla="*/ 18 h 505"/>
                    <a:gd name="T56" fmla="*/ 523 w 869"/>
                    <a:gd name="T57" fmla="*/ 68 h 505"/>
                    <a:gd name="T58" fmla="*/ 670 w 869"/>
                    <a:gd name="T59" fmla="*/ 147 h 505"/>
                    <a:gd name="T60" fmla="*/ 800 w 869"/>
                    <a:gd name="T61" fmla="*/ 254 h 505"/>
                    <a:gd name="T62" fmla="*/ 818 w 869"/>
                    <a:gd name="T63" fmla="*/ 272 h 505"/>
                    <a:gd name="T64" fmla="*/ 836 w 869"/>
                    <a:gd name="T65" fmla="*/ 290 h 505"/>
                    <a:gd name="T66" fmla="*/ 853 w 869"/>
                    <a:gd name="T67" fmla="*/ 310 h 505"/>
                    <a:gd name="T68" fmla="*/ 869 w 869"/>
                    <a:gd name="T69" fmla="*/ 329 h 5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869" h="505">
                      <a:moveTo>
                        <a:pt x="869" y="329"/>
                      </a:moveTo>
                      <a:cubicBezTo>
                        <a:pt x="528" y="505"/>
                        <a:pt x="528" y="505"/>
                        <a:pt x="528" y="505"/>
                      </a:cubicBezTo>
                      <a:cubicBezTo>
                        <a:pt x="525" y="500"/>
                        <a:pt x="521" y="496"/>
                        <a:pt x="517" y="491"/>
                      </a:cubicBezTo>
                      <a:cubicBezTo>
                        <a:pt x="513" y="487"/>
                        <a:pt x="509" y="482"/>
                        <a:pt x="505" y="477"/>
                      </a:cubicBezTo>
                      <a:cubicBezTo>
                        <a:pt x="501" y="473"/>
                        <a:pt x="496" y="469"/>
                        <a:pt x="492" y="464"/>
                      </a:cubicBezTo>
                      <a:cubicBezTo>
                        <a:pt x="488" y="460"/>
                        <a:pt x="484" y="455"/>
                        <a:pt x="480" y="451"/>
                      </a:cubicBezTo>
                      <a:cubicBezTo>
                        <a:pt x="451" y="423"/>
                        <a:pt x="419" y="397"/>
                        <a:pt x="386" y="375"/>
                      </a:cubicBezTo>
                      <a:cubicBezTo>
                        <a:pt x="353" y="353"/>
                        <a:pt x="318" y="333"/>
                        <a:pt x="281" y="318"/>
                      </a:cubicBezTo>
                      <a:cubicBezTo>
                        <a:pt x="244" y="302"/>
                        <a:pt x="206" y="290"/>
                        <a:pt x="166" y="282"/>
                      </a:cubicBezTo>
                      <a:cubicBezTo>
                        <a:pt x="126" y="274"/>
                        <a:pt x="85" y="270"/>
                        <a:pt x="43" y="270"/>
                      </a:cubicBezTo>
                      <a:cubicBezTo>
                        <a:pt x="41" y="270"/>
                        <a:pt x="39" y="270"/>
                        <a:pt x="37" y="270"/>
                      </a:cubicBezTo>
                      <a:cubicBezTo>
                        <a:pt x="35" y="270"/>
                        <a:pt x="33" y="270"/>
                        <a:pt x="31" y="270"/>
                      </a:cubicBezTo>
                      <a:cubicBezTo>
                        <a:pt x="29" y="270"/>
                        <a:pt x="27" y="270"/>
                        <a:pt x="25" y="270"/>
                      </a:cubicBezTo>
                      <a:cubicBezTo>
                        <a:pt x="23" y="270"/>
                        <a:pt x="21" y="270"/>
                        <a:pt x="19" y="270"/>
                      </a:cubicBezTo>
                      <a:cubicBezTo>
                        <a:pt x="18" y="270"/>
                        <a:pt x="16" y="270"/>
                        <a:pt x="15" y="271"/>
                      </a:cubicBezTo>
                      <a:cubicBezTo>
                        <a:pt x="13" y="271"/>
                        <a:pt x="11" y="271"/>
                        <a:pt x="10" y="271"/>
                      </a:cubicBezTo>
                      <a:cubicBezTo>
                        <a:pt x="8" y="271"/>
                        <a:pt x="7" y="271"/>
                        <a:pt x="5" y="271"/>
                      </a:cubicBezTo>
                      <a:cubicBezTo>
                        <a:pt x="4" y="271"/>
                        <a:pt x="2" y="271"/>
                        <a:pt x="0" y="272"/>
                      </a:cubicBezTo>
                      <a:cubicBezTo>
                        <a:pt x="131" y="3"/>
                        <a:pt x="131" y="3"/>
                        <a:pt x="131" y="3"/>
                      </a:cubicBezTo>
                      <a:cubicBezTo>
                        <a:pt x="133" y="3"/>
                        <a:pt x="135" y="3"/>
                        <a:pt x="137" y="2"/>
                      </a:cubicBezTo>
                      <a:cubicBezTo>
                        <a:pt x="140" y="2"/>
                        <a:pt x="142" y="2"/>
                        <a:pt x="144" y="2"/>
                      </a:cubicBezTo>
                      <a:cubicBezTo>
                        <a:pt x="146" y="2"/>
                        <a:pt x="149" y="2"/>
                        <a:pt x="151" y="1"/>
                      </a:cubicBezTo>
                      <a:cubicBezTo>
                        <a:pt x="153" y="1"/>
                        <a:pt x="155" y="1"/>
                        <a:pt x="158" y="1"/>
                      </a:cubicBezTo>
                      <a:cubicBezTo>
                        <a:pt x="160" y="1"/>
                        <a:pt x="163" y="1"/>
                        <a:pt x="166" y="1"/>
                      </a:cubicBezTo>
                      <a:cubicBezTo>
                        <a:pt x="168" y="1"/>
                        <a:pt x="171" y="1"/>
                        <a:pt x="174" y="1"/>
                      </a:cubicBezTo>
                      <a:cubicBezTo>
                        <a:pt x="177" y="1"/>
                        <a:pt x="179" y="1"/>
                        <a:pt x="182" y="0"/>
                      </a:cubicBezTo>
                      <a:cubicBezTo>
                        <a:pt x="185" y="0"/>
                        <a:pt x="187" y="0"/>
                        <a:pt x="190" y="0"/>
                      </a:cubicBezTo>
                      <a:cubicBezTo>
                        <a:pt x="249" y="0"/>
                        <a:pt x="306" y="6"/>
                        <a:pt x="362" y="18"/>
                      </a:cubicBezTo>
                      <a:cubicBezTo>
                        <a:pt x="418" y="29"/>
                        <a:pt x="471" y="46"/>
                        <a:pt x="523" y="68"/>
                      </a:cubicBezTo>
                      <a:cubicBezTo>
                        <a:pt x="574" y="89"/>
                        <a:pt x="624" y="116"/>
                        <a:pt x="670" y="147"/>
                      </a:cubicBezTo>
                      <a:cubicBezTo>
                        <a:pt x="716" y="178"/>
                        <a:pt x="760" y="214"/>
                        <a:pt x="800" y="254"/>
                      </a:cubicBezTo>
                      <a:cubicBezTo>
                        <a:pt x="806" y="260"/>
                        <a:pt x="812" y="266"/>
                        <a:pt x="818" y="272"/>
                      </a:cubicBezTo>
                      <a:cubicBezTo>
                        <a:pt x="824" y="278"/>
                        <a:pt x="830" y="284"/>
                        <a:pt x="836" y="290"/>
                      </a:cubicBezTo>
                      <a:cubicBezTo>
                        <a:pt x="841" y="297"/>
                        <a:pt x="847" y="303"/>
                        <a:pt x="853" y="310"/>
                      </a:cubicBezTo>
                      <a:cubicBezTo>
                        <a:pt x="858" y="316"/>
                        <a:pt x="864" y="323"/>
                        <a:pt x="869" y="329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25" name="Freeform 23"/>
                <p:cNvSpPr/>
                <p:nvPr/>
              </p:nvSpPr>
              <p:spPr bwMode="auto">
                <a:xfrm>
                  <a:off x="7382808" y="3614616"/>
                  <a:ext cx="1874838" cy="1093788"/>
                </a:xfrm>
                <a:custGeom>
                  <a:avLst/>
                  <a:gdLst>
                    <a:gd name="T0" fmla="*/ 869 w 869"/>
                    <a:gd name="T1" fmla="*/ 329 h 506"/>
                    <a:gd name="T2" fmla="*/ 600 w 869"/>
                    <a:gd name="T3" fmla="*/ 468 h 506"/>
                    <a:gd name="T4" fmla="*/ 542 w 869"/>
                    <a:gd name="T5" fmla="*/ 498 h 506"/>
                    <a:gd name="T6" fmla="*/ 530 w 869"/>
                    <a:gd name="T7" fmla="*/ 504 h 506"/>
                    <a:gd name="T8" fmla="*/ 496 w 869"/>
                    <a:gd name="T9" fmla="*/ 469 h 506"/>
                    <a:gd name="T10" fmla="*/ 181 w 869"/>
                    <a:gd name="T11" fmla="*/ 285 h 506"/>
                    <a:gd name="T12" fmla="*/ 0 w 869"/>
                    <a:gd name="T13" fmla="*/ 272 h 506"/>
                    <a:gd name="T14" fmla="*/ 131 w 869"/>
                    <a:gd name="T15" fmla="*/ 3 h 506"/>
                    <a:gd name="T16" fmla="*/ 162 w 869"/>
                    <a:gd name="T17" fmla="*/ 1 h 506"/>
                    <a:gd name="T18" fmla="*/ 236 w 869"/>
                    <a:gd name="T19" fmla="*/ 2 h 506"/>
                    <a:gd name="T20" fmla="*/ 419 w 869"/>
                    <a:gd name="T21" fmla="*/ 31 h 506"/>
                    <a:gd name="T22" fmla="*/ 740 w 869"/>
                    <a:gd name="T23" fmla="*/ 200 h 506"/>
                    <a:gd name="T24" fmla="*/ 869 w 869"/>
                    <a:gd name="T25" fmla="*/ 329 h 5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69" h="506">
                      <a:moveTo>
                        <a:pt x="869" y="329"/>
                      </a:moveTo>
                      <a:cubicBezTo>
                        <a:pt x="779" y="375"/>
                        <a:pt x="690" y="422"/>
                        <a:pt x="600" y="468"/>
                      </a:cubicBezTo>
                      <a:cubicBezTo>
                        <a:pt x="581" y="478"/>
                        <a:pt x="561" y="488"/>
                        <a:pt x="542" y="498"/>
                      </a:cubicBezTo>
                      <a:cubicBezTo>
                        <a:pt x="538" y="500"/>
                        <a:pt x="534" y="502"/>
                        <a:pt x="530" y="504"/>
                      </a:cubicBezTo>
                      <a:cubicBezTo>
                        <a:pt x="526" y="506"/>
                        <a:pt x="501" y="473"/>
                        <a:pt x="496" y="469"/>
                      </a:cubicBezTo>
                      <a:cubicBezTo>
                        <a:pt x="411" y="377"/>
                        <a:pt x="300" y="313"/>
                        <a:pt x="181" y="285"/>
                      </a:cubicBezTo>
                      <a:cubicBezTo>
                        <a:pt x="121" y="272"/>
                        <a:pt x="61" y="268"/>
                        <a:pt x="0" y="272"/>
                      </a:cubicBezTo>
                      <a:cubicBezTo>
                        <a:pt x="43" y="183"/>
                        <a:pt x="131" y="3"/>
                        <a:pt x="131" y="3"/>
                      </a:cubicBezTo>
                      <a:cubicBezTo>
                        <a:pt x="131" y="3"/>
                        <a:pt x="153" y="1"/>
                        <a:pt x="162" y="1"/>
                      </a:cubicBezTo>
                      <a:cubicBezTo>
                        <a:pt x="186" y="0"/>
                        <a:pt x="211" y="0"/>
                        <a:pt x="236" y="2"/>
                      </a:cubicBezTo>
                      <a:cubicBezTo>
                        <a:pt x="298" y="5"/>
                        <a:pt x="359" y="15"/>
                        <a:pt x="419" y="31"/>
                      </a:cubicBezTo>
                      <a:cubicBezTo>
                        <a:pt x="536" y="64"/>
                        <a:pt x="645" y="122"/>
                        <a:pt x="740" y="200"/>
                      </a:cubicBezTo>
                      <a:cubicBezTo>
                        <a:pt x="787" y="238"/>
                        <a:pt x="830" y="282"/>
                        <a:pt x="869" y="329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36" name="Freeform 32"/>
                <p:cNvSpPr/>
                <p:nvPr/>
              </p:nvSpPr>
              <p:spPr bwMode="auto">
                <a:xfrm>
                  <a:off x="4591844" y="4158266"/>
                  <a:ext cx="1022350" cy="430213"/>
                </a:xfrm>
                <a:custGeom>
                  <a:avLst/>
                  <a:gdLst>
                    <a:gd name="T0" fmla="*/ 379 w 644"/>
                    <a:gd name="T1" fmla="*/ 0 h 271"/>
                    <a:gd name="T2" fmla="*/ 644 w 644"/>
                    <a:gd name="T3" fmla="*/ 271 h 271"/>
                    <a:gd name="T4" fmla="*/ 372 w 644"/>
                    <a:gd name="T5" fmla="*/ 271 h 271"/>
                    <a:gd name="T6" fmla="*/ 0 w 644"/>
                    <a:gd name="T7" fmla="*/ 2 h 271"/>
                    <a:gd name="T8" fmla="*/ 379 w 644"/>
                    <a:gd name="T9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4" h="271">
                      <a:moveTo>
                        <a:pt x="379" y="0"/>
                      </a:moveTo>
                      <a:lnTo>
                        <a:pt x="644" y="271"/>
                      </a:lnTo>
                      <a:lnTo>
                        <a:pt x="372" y="271"/>
                      </a:lnTo>
                      <a:lnTo>
                        <a:pt x="0" y="2"/>
                      </a:lnTo>
                      <a:lnTo>
                        <a:pt x="379" y="0"/>
                      </a:ln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37" name="Freeform 33"/>
                <p:cNvSpPr/>
                <p:nvPr/>
              </p:nvSpPr>
              <p:spPr bwMode="auto">
                <a:xfrm>
                  <a:off x="5799905" y="4158266"/>
                  <a:ext cx="736600" cy="431800"/>
                </a:xfrm>
                <a:custGeom>
                  <a:avLst/>
                  <a:gdLst>
                    <a:gd name="T0" fmla="*/ 433 w 464"/>
                    <a:gd name="T1" fmla="*/ 0 h 272"/>
                    <a:gd name="T2" fmla="*/ 464 w 464"/>
                    <a:gd name="T3" fmla="*/ 271 h 272"/>
                    <a:gd name="T4" fmla="*/ 154 w 464"/>
                    <a:gd name="T5" fmla="*/ 272 h 272"/>
                    <a:gd name="T6" fmla="*/ 0 w 464"/>
                    <a:gd name="T7" fmla="*/ 1 h 272"/>
                    <a:gd name="T8" fmla="*/ 433 w 464"/>
                    <a:gd name="T9" fmla="*/ 0 h 2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4" h="272">
                      <a:moveTo>
                        <a:pt x="433" y="0"/>
                      </a:moveTo>
                      <a:lnTo>
                        <a:pt x="464" y="271"/>
                      </a:lnTo>
                      <a:lnTo>
                        <a:pt x="154" y="272"/>
                      </a:lnTo>
                      <a:lnTo>
                        <a:pt x="0" y="1"/>
                      </a:lnTo>
                      <a:lnTo>
                        <a:pt x="433" y="0"/>
                      </a:ln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38" name="Freeform 34"/>
                <p:cNvSpPr/>
                <p:nvPr/>
              </p:nvSpPr>
              <p:spPr bwMode="auto">
                <a:xfrm>
                  <a:off x="5298255" y="4176364"/>
                  <a:ext cx="825500" cy="890588"/>
                </a:xfrm>
                <a:custGeom>
                  <a:avLst/>
                  <a:gdLst>
                    <a:gd name="T0" fmla="*/ 379 w 383"/>
                    <a:gd name="T1" fmla="*/ 258 h 412"/>
                    <a:gd name="T2" fmla="*/ 328 w 383"/>
                    <a:gd name="T3" fmla="*/ 136 h 412"/>
                    <a:gd name="T4" fmla="*/ 250 w 383"/>
                    <a:gd name="T5" fmla="*/ 0 h 412"/>
                    <a:gd name="T6" fmla="*/ 225 w 383"/>
                    <a:gd name="T7" fmla="*/ 203 h 412"/>
                    <a:gd name="T8" fmla="*/ 0 w 383"/>
                    <a:gd name="T9" fmla="*/ 263 h 412"/>
                    <a:gd name="T10" fmla="*/ 148 w 383"/>
                    <a:gd name="T11" fmla="*/ 360 h 412"/>
                    <a:gd name="T12" fmla="*/ 284 w 383"/>
                    <a:gd name="T13" fmla="*/ 397 h 412"/>
                    <a:gd name="T14" fmla="*/ 379 w 383"/>
                    <a:gd name="T15" fmla="*/ 258 h 4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83" h="412">
                      <a:moveTo>
                        <a:pt x="379" y="258"/>
                      </a:moveTo>
                      <a:cubicBezTo>
                        <a:pt x="377" y="212"/>
                        <a:pt x="350" y="174"/>
                        <a:pt x="328" y="136"/>
                      </a:cubicBezTo>
                      <a:cubicBezTo>
                        <a:pt x="302" y="91"/>
                        <a:pt x="276" y="46"/>
                        <a:pt x="250" y="0"/>
                      </a:cubicBezTo>
                      <a:cubicBezTo>
                        <a:pt x="289" y="68"/>
                        <a:pt x="270" y="141"/>
                        <a:pt x="225" y="203"/>
                      </a:cubicBezTo>
                      <a:cubicBezTo>
                        <a:pt x="169" y="279"/>
                        <a:pt x="78" y="314"/>
                        <a:pt x="0" y="263"/>
                      </a:cubicBezTo>
                      <a:cubicBezTo>
                        <a:pt x="50" y="295"/>
                        <a:pt x="99" y="327"/>
                        <a:pt x="148" y="360"/>
                      </a:cubicBezTo>
                      <a:cubicBezTo>
                        <a:pt x="191" y="388"/>
                        <a:pt x="231" y="412"/>
                        <a:pt x="284" y="397"/>
                      </a:cubicBezTo>
                      <a:cubicBezTo>
                        <a:pt x="341" y="381"/>
                        <a:pt x="383" y="321"/>
                        <a:pt x="379" y="258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39" name="Freeform 35"/>
                <p:cNvSpPr/>
                <p:nvPr/>
              </p:nvSpPr>
              <p:spPr bwMode="auto">
                <a:xfrm>
                  <a:off x="6763809" y="2356453"/>
                  <a:ext cx="520700" cy="1277938"/>
                </a:xfrm>
                <a:custGeom>
                  <a:avLst/>
                  <a:gdLst>
                    <a:gd name="T0" fmla="*/ 231 w 242"/>
                    <a:gd name="T1" fmla="*/ 10 h 591"/>
                    <a:gd name="T2" fmla="*/ 25 w 242"/>
                    <a:gd name="T3" fmla="*/ 165 h 591"/>
                    <a:gd name="T4" fmla="*/ 16 w 242"/>
                    <a:gd name="T5" fmla="*/ 233 h 591"/>
                    <a:gd name="T6" fmla="*/ 10 w 242"/>
                    <a:gd name="T7" fmla="*/ 353 h 591"/>
                    <a:gd name="T8" fmla="*/ 0 w 242"/>
                    <a:gd name="T9" fmla="*/ 591 h 591"/>
                    <a:gd name="T10" fmla="*/ 57 w 242"/>
                    <a:gd name="T11" fmla="*/ 476 h 591"/>
                    <a:gd name="T12" fmla="*/ 120 w 242"/>
                    <a:gd name="T13" fmla="*/ 448 h 591"/>
                    <a:gd name="T14" fmla="*/ 161 w 242"/>
                    <a:gd name="T15" fmla="*/ 446 h 591"/>
                    <a:gd name="T16" fmla="*/ 184 w 242"/>
                    <a:gd name="T17" fmla="*/ 322 h 591"/>
                    <a:gd name="T18" fmla="*/ 242 w 242"/>
                    <a:gd name="T19" fmla="*/ 15 h 591"/>
                    <a:gd name="T20" fmla="*/ 231 w 242"/>
                    <a:gd name="T21" fmla="*/ 10 h 5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42" h="591">
                      <a:moveTo>
                        <a:pt x="231" y="10"/>
                      </a:moveTo>
                      <a:cubicBezTo>
                        <a:pt x="138" y="0"/>
                        <a:pt x="52" y="70"/>
                        <a:pt x="25" y="165"/>
                      </a:cubicBezTo>
                      <a:cubicBezTo>
                        <a:pt x="18" y="187"/>
                        <a:pt x="17" y="210"/>
                        <a:pt x="16" y="233"/>
                      </a:cubicBezTo>
                      <a:cubicBezTo>
                        <a:pt x="14" y="273"/>
                        <a:pt x="12" y="313"/>
                        <a:pt x="10" y="353"/>
                      </a:cubicBezTo>
                      <a:cubicBezTo>
                        <a:pt x="7" y="432"/>
                        <a:pt x="3" y="512"/>
                        <a:pt x="0" y="591"/>
                      </a:cubicBezTo>
                      <a:cubicBezTo>
                        <a:pt x="1" y="546"/>
                        <a:pt x="23" y="503"/>
                        <a:pt x="57" y="476"/>
                      </a:cubicBezTo>
                      <a:cubicBezTo>
                        <a:pt x="76" y="462"/>
                        <a:pt x="97" y="452"/>
                        <a:pt x="120" y="448"/>
                      </a:cubicBezTo>
                      <a:cubicBezTo>
                        <a:pt x="124" y="447"/>
                        <a:pt x="161" y="447"/>
                        <a:pt x="161" y="446"/>
                      </a:cubicBezTo>
                      <a:cubicBezTo>
                        <a:pt x="169" y="405"/>
                        <a:pt x="176" y="363"/>
                        <a:pt x="184" y="322"/>
                      </a:cubicBezTo>
                      <a:cubicBezTo>
                        <a:pt x="203" y="220"/>
                        <a:pt x="222" y="118"/>
                        <a:pt x="242" y="15"/>
                      </a:cubicBezTo>
                      <a:cubicBezTo>
                        <a:pt x="240" y="15"/>
                        <a:pt x="233" y="10"/>
                        <a:pt x="231" y="10"/>
                      </a:cubicBezTo>
                      <a:close/>
                    </a:path>
                  </a:pathLst>
                </a:custGeom>
                <a:solidFill>
                  <a:schemeClr val="accent3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40" name="Freeform 36"/>
                <p:cNvSpPr/>
                <p:nvPr/>
              </p:nvSpPr>
              <p:spPr bwMode="auto">
                <a:xfrm>
                  <a:off x="6818542" y="2766631"/>
                  <a:ext cx="735013" cy="1131888"/>
                </a:xfrm>
                <a:custGeom>
                  <a:avLst/>
                  <a:gdLst>
                    <a:gd name="T0" fmla="*/ 240 w 341"/>
                    <a:gd name="T1" fmla="*/ 438 h 524"/>
                    <a:gd name="T2" fmla="*/ 341 w 341"/>
                    <a:gd name="T3" fmla="*/ 137 h 524"/>
                    <a:gd name="T4" fmla="*/ 140 w 341"/>
                    <a:gd name="T5" fmla="*/ 178 h 524"/>
                    <a:gd name="T6" fmla="*/ 24 w 341"/>
                    <a:gd name="T7" fmla="*/ 0 h 524"/>
                    <a:gd name="T8" fmla="*/ 9 w 341"/>
                    <a:gd name="T9" fmla="*/ 241 h 524"/>
                    <a:gd name="T10" fmla="*/ 3 w 341"/>
                    <a:gd name="T11" fmla="*/ 347 h 524"/>
                    <a:gd name="T12" fmla="*/ 4 w 341"/>
                    <a:gd name="T13" fmla="*/ 411 h 524"/>
                    <a:gd name="T14" fmla="*/ 76 w 341"/>
                    <a:gd name="T15" fmla="*/ 507 h 524"/>
                    <a:gd name="T16" fmla="*/ 174 w 341"/>
                    <a:gd name="T17" fmla="*/ 512 h 524"/>
                    <a:gd name="T18" fmla="*/ 218 w 341"/>
                    <a:gd name="T19" fmla="*/ 487 h 524"/>
                    <a:gd name="T20" fmla="*/ 240 w 341"/>
                    <a:gd name="T21" fmla="*/ 438 h 5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41" h="524">
                      <a:moveTo>
                        <a:pt x="240" y="438"/>
                      </a:moveTo>
                      <a:cubicBezTo>
                        <a:pt x="274" y="337"/>
                        <a:pt x="308" y="237"/>
                        <a:pt x="341" y="137"/>
                      </a:cubicBezTo>
                      <a:cubicBezTo>
                        <a:pt x="290" y="199"/>
                        <a:pt x="211" y="212"/>
                        <a:pt x="140" y="178"/>
                      </a:cubicBezTo>
                      <a:cubicBezTo>
                        <a:pt x="71" y="147"/>
                        <a:pt x="19" y="78"/>
                        <a:pt x="24" y="0"/>
                      </a:cubicBezTo>
                      <a:cubicBezTo>
                        <a:pt x="19" y="80"/>
                        <a:pt x="14" y="161"/>
                        <a:pt x="9" y="241"/>
                      </a:cubicBezTo>
                      <a:cubicBezTo>
                        <a:pt x="7" y="277"/>
                        <a:pt x="5" y="312"/>
                        <a:pt x="3" y="347"/>
                      </a:cubicBezTo>
                      <a:cubicBezTo>
                        <a:pt x="1" y="369"/>
                        <a:pt x="0" y="390"/>
                        <a:pt x="4" y="411"/>
                      </a:cubicBezTo>
                      <a:cubicBezTo>
                        <a:pt x="12" y="453"/>
                        <a:pt x="40" y="489"/>
                        <a:pt x="76" y="507"/>
                      </a:cubicBezTo>
                      <a:cubicBezTo>
                        <a:pt x="106" y="523"/>
                        <a:pt x="142" y="524"/>
                        <a:pt x="174" y="512"/>
                      </a:cubicBezTo>
                      <a:cubicBezTo>
                        <a:pt x="190" y="507"/>
                        <a:pt x="206" y="499"/>
                        <a:pt x="218" y="487"/>
                      </a:cubicBezTo>
                      <a:cubicBezTo>
                        <a:pt x="231" y="475"/>
                        <a:pt x="235" y="454"/>
                        <a:pt x="240" y="438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41" name="Freeform 37"/>
                <p:cNvSpPr/>
                <p:nvPr/>
              </p:nvSpPr>
              <p:spPr bwMode="auto">
                <a:xfrm>
                  <a:off x="6482609" y="3637058"/>
                  <a:ext cx="1114425" cy="952500"/>
                </a:xfrm>
                <a:custGeom>
                  <a:avLst/>
                  <a:gdLst>
                    <a:gd name="T0" fmla="*/ 517 w 517"/>
                    <a:gd name="T1" fmla="*/ 0 h 441"/>
                    <a:gd name="T2" fmla="*/ 394 w 517"/>
                    <a:gd name="T3" fmla="*/ 268 h 441"/>
                    <a:gd name="T4" fmla="*/ 290 w 517"/>
                    <a:gd name="T5" fmla="*/ 288 h 441"/>
                    <a:gd name="T6" fmla="*/ 192 w 517"/>
                    <a:gd name="T7" fmla="*/ 324 h 441"/>
                    <a:gd name="T8" fmla="*/ 103 w 517"/>
                    <a:gd name="T9" fmla="*/ 376 h 441"/>
                    <a:gd name="T10" fmla="*/ 23 w 517"/>
                    <a:gd name="T11" fmla="*/ 441 h 441"/>
                    <a:gd name="T12" fmla="*/ 0 w 517"/>
                    <a:gd name="T13" fmla="*/ 242 h 441"/>
                    <a:gd name="T14" fmla="*/ 111 w 517"/>
                    <a:gd name="T15" fmla="*/ 151 h 441"/>
                    <a:gd name="T16" fmla="*/ 236 w 517"/>
                    <a:gd name="T17" fmla="*/ 78 h 441"/>
                    <a:gd name="T18" fmla="*/ 371 w 517"/>
                    <a:gd name="T19" fmla="*/ 27 h 441"/>
                    <a:gd name="T20" fmla="*/ 517 w 517"/>
                    <a:gd name="T21" fmla="*/ 0 h 4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17" h="441">
                      <a:moveTo>
                        <a:pt x="517" y="0"/>
                      </a:moveTo>
                      <a:cubicBezTo>
                        <a:pt x="394" y="268"/>
                        <a:pt x="394" y="268"/>
                        <a:pt x="394" y="268"/>
                      </a:cubicBezTo>
                      <a:cubicBezTo>
                        <a:pt x="358" y="272"/>
                        <a:pt x="323" y="278"/>
                        <a:pt x="290" y="288"/>
                      </a:cubicBezTo>
                      <a:cubicBezTo>
                        <a:pt x="256" y="297"/>
                        <a:pt x="223" y="309"/>
                        <a:pt x="192" y="324"/>
                      </a:cubicBezTo>
                      <a:cubicBezTo>
                        <a:pt x="161" y="339"/>
                        <a:pt x="131" y="356"/>
                        <a:pt x="103" y="376"/>
                      </a:cubicBezTo>
                      <a:cubicBezTo>
                        <a:pt x="75" y="396"/>
                        <a:pt x="48" y="417"/>
                        <a:pt x="23" y="441"/>
                      </a:cubicBezTo>
                      <a:cubicBezTo>
                        <a:pt x="0" y="242"/>
                        <a:pt x="0" y="242"/>
                        <a:pt x="0" y="242"/>
                      </a:cubicBezTo>
                      <a:cubicBezTo>
                        <a:pt x="34" y="209"/>
                        <a:pt x="72" y="178"/>
                        <a:pt x="111" y="151"/>
                      </a:cubicBezTo>
                      <a:cubicBezTo>
                        <a:pt x="151" y="123"/>
                        <a:pt x="192" y="99"/>
                        <a:pt x="236" y="78"/>
                      </a:cubicBezTo>
                      <a:cubicBezTo>
                        <a:pt x="279" y="58"/>
                        <a:pt x="324" y="41"/>
                        <a:pt x="371" y="27"/>
                      </a:cubicBezTo>
                      <a:cubicBezTo>
                        <a:pt x="419" y="14"/>
                        <a:pt x="467" y="5"/>
                        <a:pt x="517" y="0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grpSp>
              <p:nvGrpSpPr>
                <p:cNvPr id="32" name="组合 31"/>
                <p:cNvGrpSpPr/>
                <p:nvPr/>
              </p:nvGrpSpPr>
              <p:grpSpPr>
                <a:xfrm>
                  <a:off x="4591844" y="2020888"/>
                  <a:ext cx="3011488" cy="2817813"/>
                  <a:chOff x="4591844" y="2020888"/>
                  <a:chExt cx="3011488" cy="2817813"/>
                </a:xfrm>
              </p:grpSpPr>
              <p:sp>
                <p:nvSpPr>
                  <p:cNvPr id="30" name="Freeform 27"/>
                  <p:cNvSpPr/>
                  <p:nvPr/>
                </p:nvSpPr>
                <p:spPr bwMode="auto">
                  <a:xfrm>
                    <a:off x="4591844" y="2020888"/>
                    <a:ext cx="3011488" cy="2817813"/>
                  </a:xfrm>
                  <a:custGeom>
                    <a:avLst/>
                    <a:gdLst>
                      <a:gd name="T0" fmla="*/ 1204 w 1399"/>
                      <a:gd name="T1" fmla="*/ 0 h 1305"/>
                      <a:gd name="T2" fmla="*/ 1250 w 1399"/>
                      <a:gd name="T3" fmla="*/ 176 h 1305"/>
                      <a:gd name="T4" fmla="*/ 1032 w 1399"/>
                      <a:gd name="T5" fmla="*/ 445 h 1305"/>
                      <a:gd name="T6" fmla="*/ 1348 w 1399"/>
                      <a:gd name="T7" fmla="*/ 556 h 1305"/>
                      <a:gd name="T8" fmla="*/ 1399 w 1399"/>
                      <a:gd name="T9" fmla="*/ 752 h 1305"/>
                      <a:gd name="T10" fmla="*/ 1051 w 1399"/>
                      <a:gd name="T11" fmla="*/ 866 h 1305"/>
                      <a:gd name="T12" fmla="*/ 904 w 1399"/>
                      <a:gd name="T13" fmla="*/ 973 h 1305"/>
                      <a:gd name="T14" fmla="*/ 882 w 1399"/>
                      <a:gd name="T15" fmla="*/ 995 h 1305"/>
                      <a:gd name="T16" fmla="*/ 855 w 1399"/>
                      <a:gd name="T17" fmla="*/ 994 h 1305"/>
                      <a:gd name="T18" fmla="*/ 564 w 1399"/>
                      <a:gd name="T19" fmla="*/ 995 h 1305"/>
                      <a:gd name="T20" fmla="*/ 422 w 1399"/>
                      <a:gd name="T21" fmla="*/ 1305 h 1305"/>
                      <a:gd name="T22" fmla="*/ 279 w 1399"/>
                      <a:gd name="T23" fmla="*/ 995 h 1305"/>
                      <a:gd name="T24" fmla="*/ 0 w 1399"/>
                      <a:gd name="T25" fmla="*/ 996 h 1305"/>
                      <a:gd name="T26" fmla="*/ 1059 w 1399"/>
                      <a:gd name="T27" fmla="*/ 35 h 1305"/>
                      <a:gd name="T28" fmla="*/ 1204 w 1399"/>
                      <a:gd name="T29" fmla="*/ 0 h 13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99" h="1305">
                        <a:moveTo>
                          <a:pt x="1204" y="0"/>
                        </a:moveTo>
                        <a:cubicBezTo>
                          <a:pt x="1219" y="59"/>
                          <a:pt x="1235" y="117"/>
                          <a:pt x="1250" y="176"/>
                        </a:cubicBezTo>
                        <a:cubicBezTo>
                          <a:pt x="1110" y="155"/>
                          <a:pt x="995" y="303"/>
                          <a:pt x="1032" y="445"/>
                        </a:cubicBezTo>
                        <a:cubicBezTo>
                          <a:pt x="1069" y="588"/>
                          <a:pt x="1237" y="647"/>
                          <a:pt x="1348" y="556"/>
                        </a:cubicBezTo>
                        <a:cubicBezTo>
                          <a:pt x="1365" y="621"/>
                          <a:pt x="1382" y="687"/>
                          <a:pt x="1399" y="752"/>
                        </a:cubicBezTo>
                        <a:cubicBezTo>
                          <a:pt x="1277" y="764"/>
                          <a:pt x="1158" y="803"/>
                          <a:pt x="1051" y="866"/>
                        </a:cubicBezTo>
                        <a:cubicBezTo>
                          <a:pt x="999" y="896"/>
                          <a:pt x="949" y="933"/>
                          <a:pt x="904" y="973"/>
                        </a:cubicBezTo>
                        <a:cubicBezTo>
                          <a:pt x="896" y="980"/>
                          <a:pt x="882" y="994"/>
                          <a:pt x="882" y="995"/>
                        </a:cubicBezTo>
                        <a:cubicBezTo>
                          <a:pt x="874" y="995"/>
                          <a:pt x="863" y="994"/>
                          <a:pt x="855" y="994"/>
                        </a:cubicBezTo>
                        <a:cubicBezTo>
                          <a:pt x="758" y="995"/>
                          <a:pt x="661" y="995"/>
                          <a:pt x="564" y="995"/>
                        </a:cubicBezTo>
                        <a:cubicBezTo>
                          <a:pt x="655" y="1118"/>
                          <a:pt x="570" y="1305"/>
                          <a:pt x="422" y="1305"/>
                        </a:cubicBezTo>
                        <a:cubicBezTo>
                          <a:pt x="275" y="1305"/>
                          <a:pt x="186" y="1118"/>
                          <a:pt x="279" y="995"/>
                        </a:cubicBezTo>
                        <a:cubicBezTo>
                          <a:pt x="186" y="995"/>
                          <a:pt x="93" y="996"/>
                          <a:pt x="0" y="996"/>
                        </a:cubicBezTo>
                        <a:cubicBezTo>
                          <a:pt x="197" y="528"/>
                          <a:pt x="591" y="169"/>
                          <a:pt x="1059" y="35"/>
                        </a:cubicBezTo>
                        <a:cubicBezTo>
                          <a:pt x="1107" y="21"/>
                          <a:pt x="1155" y="9"/>
                          <a:pt x="1204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 sz="1600"/>
                  </a:p>
                </p:txBody>
              </p:sp>
              <p:sp>
                <p:nvSpPr>
                  <p:cNvPr id="31" name="Freeform 28"/>
                  <p:cNvSpPr/>
                  <p:nvPr/>
                </p:nvSpPr>
                <p:spPr bwMode="auto">
                  <a:xfrm>
                    <a:off x="4680744" y="2092325"/>
                    <a:ext cx="2833688" cy="2674938"/>
                  </a:xfrm>
                  <a:custGeom>
                    <a:avLst/>
                    <a:gdLst>
                      <a:gd name="T0" fmla="*/ 376 w 1317"/>
                      <a:gd name="T1" fmla="*/ 1239 h 1239"/>
                      <a:gd name="T2" fmla="*/ 240 w 1317"/>
                      <a:gd name="T3" fmla="*/ 1145 h 1239"/>
                      <a:gd name="T4" fmla="*/ 256 w 1317"/>
                      <a:gd name="T5" fmla="*/ 979 h 1239"/>
                      <a:gd name="T6" fmla="*/ 294 w 1317"/>
                      <a:gd name="T7" fmla="*/ 929 h 1239"/>
                      <a:gd name="T8" fmla="*/ 234 w 1317"/>
                      <a:gd name="T9" fmla="*/ 929 h 1239"/>
                      <a:gd name="T10" fmla="*/ 0 w 1317"/>
                      <a:gd name="T11" fmla="*/ 929 h 1239"/>
                      <a:gd name="T12" fmla="*/ 1021 w 1317"/>
                      <a:gd name="T13" fmla="*/ 28 h 1239"/>
                      <a:gd name="T14" fmla="*/ 1138 w 1317"/>
                      <a:gd name="T15" fmla="*/ 0 h 1239"/>
                      <a:gd name="T16" fmla="*/ 1166 w 1317"/>
                      <a:gd name="T17" fmla="*/ 108 h 1239"/>
                      <a:gd name="T18" fmla="*/ 999 w 1317"/>
                      <a:gd name="T19" fmla="*/ 204 h 1239"/>
                      <a:gd name="T20" fmla="*/ 958 w 1317"/>
                      <a:gd name="T21" fmla="*/ 417 h 1239"/>
                      <a:gd name="T22" fmla="*/ 1182 w 1317"/>
                      <a:gd name="T23" fmla="*/ 594 h 1239"/>
                      <a:gd name="T24" fmla="*/ 1285 w 1317"/>
                      <a:gd name="T25" fmla="*/ 568 h 1239"/>
                      <a:gd name="T26" fmla="*/ 1317 w 1317"/>
                      <a:gd name="T27" fmla="*/ 690 h 1239"/>
                      <a:gd name="T28" fmla="*/ 991 w 1317"/>
                      <a:gd name="T29" fmla="*/ 803 h 1239"/>
                      <a:gd name="T30" fmla="*/ 840 w 1317"/>
                      <a:gd name="T31" fmla="*/ 914 h 1239"/>
                      <a:gd name="T32" fmla="*/ 825 w 1317"/>
                      <a:gd name="T33" fmla="*/ 928 h 1239"/>
                      <a:gd name="T34" fmla="*/ 822 w 1317"/>
                      <a:gd name="T35" fmla="*/ 928 h 1239"/>
                      <a:gd name="T36" fmla="*/ 810 w 1317"/>
                      <a:gd name="T37" fmla="*/ 928 h 1239"/>
                      <a:gd name="T38" fmla="*/ 518 w 1317"/>
                      <a:gd name="T39" fmla="*/ 928 h 1239"/>
                      <a:gd name="T40" fmla="*/ 458 w 1317"/>
                      <a:gd name="T41" fmla="*/ 928 h 1239"/>
                      <a:gd name="T42" fmla="*/ 495 w 1317"/>
                      <a:gd name="T43" fmla="*/ 978 h 1239"/>
                      <a:gd name="T44" fmla="*/ 511 w 1317"/>
                      <a:gd name="T45" fmla="*/ 1147 h 1239"/>
                      <a:gd name="T46" fmla="*/ 376 w 1317"/>
                      <a:gd name="T47" fmla="*/ 1239 h 12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1317" h="1239">
                        <a:moveTo>
                          <a:pt x="376" y="1239"/>
                        </a:moveTo>
                        <a:cubicBezTo>
                          <a:pt x="318" y="1239"/>
                          <a:pt x="266" y="1203"/>
                          <a:pt x="240" y="1145"/>
                        </a:cubicBezTo>
                        <a:cubicBezTo>
                          <a:pt x="214" y="1088"/>
                          <a:pt x="220" y="1026"/>
                          <a:pt x="256" y="979"/>
                        </a:cubicBezTo>
                        <a:cubicBezTo>
                          <a:pt x="294" y="929"/>
                          <a:pt x="294" y="929"/>
                          <a:pt x="294" y="929"/>
                        </a:cubicBezTo>
                        <a:cubicBezTo>
                          <a:pt x="234" y="929"/>
                          <a:pt x="234" y="929"/>
                          <a:pt x="234" y="929"/>
                        </a:cubicBezTo>
                        <a:cubicBezTo>
                          <a:pt x="0" y="929"/>
                          <a:pt x="0" y="929"/>
                          <a:pt x="0" y="929"/>
                        </a:cubicBezTo>
                        <a:cubicBezTo>
                          <a:pt x="200" y="491"/>
                          <a:pt x="578" y="156"/>
                          <a:pt x="1021" y="28"/>
                        </a:cubicBezTo>
                        <a:cubicBezTo>
                          <a:pt x="1059" y="17"/>
                          <a:pt x="1099" y="8"/>
                          <a:pt x="1138" y="0"/>
                        </a:cubicBezTo>
                        <a:cubicBezTo>
                          <a:pt x="1166" y="108"/>
                          <a:pt x="1166" y="108"/>
                          <a:pt x="1166" y="108"/>
                        </a:cubicBezTo>
                        <a:cubicBezTo>
                          <a:pt x="1101" y="112"/>
                          <a:pt x="1040" y="146"/>
                          <a:pt x="999" y="204"/>
                        </a:cubicBezTo>
                        <a:cubicBezTo>
                          <a:pt x="954" y="266"/>
                          <a:pt x="939" y="344"/>
                          <a:pt x="958" y="417"/>
                        </a:cubicBezTo>
                        <a:cubicBezTo>
                          <a:pt x="985" y="521"/>
                          <a:pt x="1078" y="594"/>
                          <a:pt x="1182" y="594"/>
                        </a:cubicBezTo>
                        <a:cubicBezTo>
                          <a:pt x="1219" y="594"/>
                          <a:pt x="1254" y="585"/>
                          <a:pt x="1285" y="568"/>
                        </a:cubicBezTo>
                        <a:cubicBezTo>
                          <a:pt x="1296" y="609"/>
                          <a:pt x="1306" y="649"/>
                          <a:pt x="1317" y="690"/>
                        </a:cubicBezTo>
                        <a:cubicBezTo>
                          <a:pt x="1203" y="706"/>
                          <a:pt x="1091" y="745"/>
                          <a:pt x="991" y="803"/>
                        </a:cubicBezTo>
                        <a:cubicBezTo>
                          <a:pt x="938" y="834"/>
                          <a:pt x="887" y="872"/>
                          <a:pt x="840" y="914"/>
                        </a:cubicBezTo>
                        <a:cubicBezTo>
                          <a:pt x="834" y="920"/>
                          <a:pt x="829" y="924"/>
                          <a:pt x="825" y="928"/>
                        </a:cubicBezTo>
                        <a:cubicBezTo>
                          <a:pt x="822" y="928"/>
                          <a:pt x="822" y="928"/>
                          <a:pt x="822" y="928"/>
                        </a:cubicBezTo>
                        <a:cubicBezTo>
                          <a:pt x="810" y="928"/>
                          <a:pt x="810" y="928"/>
                          <a:pt x="810" y="928"/>
                        </a:cubicBezTo>
                        <a:cubicBezTo>
                          <a:pt x="518" y="928"/>
                          <a:pt x="518" y="928"/>
                          <a:pt x="518" y="928"/>
                        </a:cubicBezTo>
                        <a:cubicBezTo>
                          <a:pt x="458" y="928"/>
                          <a:pt x="458" y="928"/>
                          <a:pt x="458" y="928"/>
                        </a:cubicBezTo>
                        <a:cubicBezTo>
                          <a:pt x="495" y="978"/>
                          <a:pt x="495" y="978"/>
                          <a:pt x="495" y="978"/>
                        </a:cubicBezTo>
                        <a:cubicBezTo>
                          <a:pt x="531" y="1026"/>
                          <a:pt x="537" y="1089"/>
                          <a:pt x="511" y="1147"/>
                        </a:cubicBezTo>
                        <a:cubicBezTo>
                          <a:pt x="485" y="1203"/>
                          <a:pt x="434" y="1239"/>
                          <a:pt x="376" y="1239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 sz="1600"/>
                  </a:p>
                </p:txBody>
              </p:sp>
            </p:grpSp>
            <p:grpSp>
              <p:nvGrpSpPr>
                <p:cNvPr id="18" name="组合 17"/>
                <p:cNvGrpSpPr/>
                <p:nvPr/>
              </p:nvGrpSpPr>
              <p:grpSpPr>
                <a:xfrm>
                  <a:off x="6777531" y="1956746"/>
                  <a:ext cx="3365500" cy="2378075"/>
                  <a:chOff x="4377504" y="1897063"/>
                  <a:chExt cx="3365500" cy="2378075"/>
                </a:xfrm>
              </p:grpSpPr>
              <p:sp>
                <p:nvSpPr>
                  <p:cNvPr id="16" name="Freeform 15"/>
                  <p:cNvSpPr/>
                  <p:nvPr/>
                </p:nvSpPr>
                <p:spPr bwMode="auto">
                  <a:xfrm>
                    <a:off x="4377504" y="1897063"/>
                    <a:ext cx="3365500" cy="2378075"/>
                  </a:xfrm>
                  <a:custGeom>
                    <a:avLst/>
                    <a:gdLst>
                      <a:gd name="T0" fmla="*/ 476 w 1563"/>
                      <a:gd name="T1" fmla="*/ 1 h 1102"/>
                      <a:gd name="T2" fmla="*/ 1201 w 1563"/>
                      <a:gd name="T3" fmla="*/ 179 h 1102"/>
                      <a:gd name="T4" fmla="*/ 1507 w 1563"/>
                      <a:gd name="T5" fmla="*/ 388 h 1102"/>
                      <a:gd name="T6" fmla="*/ 1562 w 1563"/>
                      <a:gd name="T7" fmla="*/ 439 h 1102"/>
                      <a:gd name="T8" fmla="*/ 1558 w 1563"/>
                      <a:gd name="T9" fmla="*/ 444 h 1102"/>
                      <a:gd name="T10" fmla="*/ 1539 w 1563"/>
                      <a:gd name="T11" fmla="*/ 475 h 1102"/>
                      <a:gd name="T12" fmla="*/ 1177 w 1563"/>
                      <a:gd name="T13" fmla="*/ 1067 h 1102"/>
                      <a:gd name="T14" fmla="*/ 1155 w 1563"/>
                      <a:gd name="T15" fmla="*/ 1102 h 1102"/>
                      <a:gd name="T16" fmla="*/ 537 w 1563"/>
                      <a:gd name="T17" fmla="*/ 776 h 1102"/>
                      <a:gd name="T18" fmla="*/ 417 w 1563"/>
                      <a:gd name="T19" fmla="*/ 776 h 1102"/>
                      <a:gd name="T20" fmla="*/ 399 w 1563"/>
                      <a:gd name="T21" fmla="*/ 706 h 1102"/>
                      <a:gd name="T22" fmla="*/ 361 w 1563"/>
                      <a:gd name="T23" fmla="*/ 559 h 1102"/>
                      <a:gd name="T24" fmla="*/ 356 w 1563"/>
                      <a:gd name="T25" fmla="*/ 539 h 1102"/>
                      <a:gd name="T26" fmla="*/ 47 w 1563"/>
                      <a:gd name="T27" fmla="*/ 475 h 1102"/>
                      <a:gd name="T28" fmla="*/ 276 w 1563"/>
                      <a:gd name="T29" fmla="*/ 232 h 1102"/>
                      <a:gd name="T30" fmla="*/ 221 w 1563"/>
                      <a:gd name="T31" fmla="*/ 22 h 1102"/>
                      <a:gd name="T32" fmla="*/ 476 w 1563"/>
                      <a:gd name="T33" fmla="*/ 1 h 110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563" h="1102">
                        <a:moveTo>
                          <a:pt x="476" y="1"/>
                        </a:moveTo>
                        <a:cubicBezTo>
                          <a:pt x="727" y="0"/>
                          <a:pt x="976" y="61"/>
                          <a:pt x="1201" y="179"/>
                        </a:cubicBezTo>
                        <a:cubicBezTo>
                          <a:pt x="1309" y="237"/>
                          <a:pt x="1412" y="307"/>
                          <a:pt x="1507" y="388"/>
                        </a:cubicBezTo>
                        <a:cubicBezTo>
                          <a:pt x="1511" y="393"/>
                          <a:pt x="1563" y="436"/>
                          <a:pt x="1562" y="439"/>
                        </a:cubicBezTo>
                        <a:cubicBezTo>
                          <a:pt x="1561" y="440"/>
                          <a:pt x="1560" y="442"/>
                          <a:pt x="1558" y="444"/>
                        </a:cubicBezTo>
                        <a:cubicBezTo>
                          <a:pt x="1552" y="455"/>
                          <a:pt x="1546" y="465"/>
                          <a:pt x="1539" y="475"/>
                        </a:cubicBezTo>
                        <a:cubicBezTo>
                          <a:pt x="1418" y="673"/>
                          <a:pt x="1298" y="870"/>
                          <a:pt x="1177" y="1067"/>
                        </a:cubicBezTo>
                        <a:cubicBezTo>
                          <a:pt x="1170" y="1079"/>
                          <a:pt x="1162" y="1091"/>
                          <a:pt x="1155" y="1102"/>
                        </a:cubicBezTo>
                        <a:cubicBezTo>
                          <a:pt x="1000" y="911"/>
                          <a:pt x="775" y="792"/>
                          <a:pt x="537" y="776"/>
                        </a:cubicBezTo>
                        <a:cubicBezTo>
                          <a:pt x="529" y="775"/>
                          <a:pt x="417" y="776"/>
                          <a:pt x="417" y="776"/>
                        </a:cubicBezTo>
                        <a:cubicBezTo>
                          <a:pt x="411" y="753"/>
                          <a:pt x="405" y="728"/>
                          <a:pt x="399" y="706"/>
                        </a:cubicBezTo>
                        <a:cubicBezTo>
                          <a:pt x="386" y="657"/>
                          <a:pt x="373" y="608"/>
                          <a:pt x="361" y="559"/>
                        </a:cubicBezTo>
                        <a:cubicBezTo>
                          <a:pt x="359" y="553"/>
                          <a:pt x="357" y="546"/>
                          <a:pt x="356" y="539"/>
                        </a:cubicBezTo>
                        <a:cubicBezTo>
                          <a:pt x="265" y="648"/>
                          <a:pt x="91" y="614"/>
                          <a:pt x="47" y="475"/>
                        </a:cubicBezTo>
                        <a:cubicBezTo>
                          <a:pt x="0" y="327"/>
                          <a:pt x="137" y="183"/>
                          <a:pt x="276" y="232"/>
                        </a:cubicBezTo>
                        <a:cubicBezTo>
                          <a:pt x="257" y="162"/>
                          <a:pt x="239" y="92"/>
                          <a:pt x="221" y="22"/>
                        </a:cubicBezTo>
                        <a:cubicBezTo>
                          <a:pt x="305" y="8"/>
                          <a:pt x="391" y="1"/>
                          <a:pt x="476" y="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 sz="1600"/>
                  </a:p>
                </p:txBody>
              </p:sp>
              <p:sp>
                <p:nvSpPr>
                  <p:cNvPr id="17" name="Freeform 16"/>
                  <p:cNvSpPr/>
                  <p:nvPr/>
                </p:nvSpPr>
                <p:spPr bwMode="auto">
                  <a:xfrm>
                    <a:off x="4513810" y="1973071"/>
                    <a:ext cx="3155950" cy="2205038"/>
                  </a:xfrm>
                  <a:custGeom>
                    <a:avLst/>
                    <a:gdLst>
                      <a:gd name="T0" fmla="*/ 1092 w 1465"/>
                      <a:gd name="T1" fmla="*/ 1021 h 1021"/>
                      <a:gd name="T2" fmla="*/ 480 w 1465"/>
                      <a:gd name="T3" fmla="*/ 714 h 1021"/>
                      <a:gd name="T4" fmla="*/ 458 w 1465"/>
                      <a:gd name="T5" fmla="*/ 714 h 1021"/>
                      <a:gd name="T6" fmla="*/ 380 w 1465"/>
                      <a:gd name="T7" fmla="*/ 714 h 1021"/>
                      <a:gd name="T8" fmla="*/ 368 w 1465"/>
                      <a:gd name="T9" fmla="*/ 667 h 1021"/>
                      <a:gd name="T10" fmla="*/ 353 w 1465"/>
                      <a:gd name="T11" fmla="*/ 611 h 1021"/>
                      <a:gd name="T12" fmla="*/ 330 w 1465"/>
                      <a:gd name="T13" fmla="*/ 520 h 1021"/>
                      <a:gd name="T14" fmla="*/ 324 w 1465"/>
                      <a:gd name="T15" fmla="*/ 500 h 1021"/>
                      <a:gd name="T16" fmla="*/ 310 w 1465"/>
                      <a:gd name="T17" fmla="*/ 445 h 1021"/>
                      <a:gd name="T18" fmla="*/ 275 w 1465"/>
                      <a:gd name="T19" fmla="*/ 488 h 1021"/>
                      <a:gd name="T20" fmla="*/ 161 w 1465"/>
                      <a:gd name="T21" fmla="*/ 542 h 1021"/>
                      <a:gd name="T22" fmla="*/ 15 w 1465"/>
                      <a:gd name="T23" fmla="*/ 434 h 1021"/>
                      <a:gd name="T24" fmla="*/ 36 w 1465"/>
                      <a:gd name="T25" fmla="*/ 292 h 1021"/>
                      <a:gd name="T26" fmla="*/ 161 w 1465"/>
                      <a:gd name="T27" fmla="*/ 222 h 1021"/>
                      <a:gd name="T28" fmla="*/ 208 w 1465"/>
                      <a:gd name="T29" fmla="*/ 230 h 1021"/>
                      <a:gd name="T30" fmla="*/ 259 w 1465"/>
                      <a:gd name="T31" fmla="*/ 248 h 1021"/>
                      <a:gd name="T32" fmla="*/ 245 w 1465"/>
                      <a:gd name="T33" fmla="*/ 192 h 1021"/>
                      <a:gd name="T34" fmla="*/ 206 w 1465"/>
                      <a:gd name="T35" fmla="*/ 46 h 1021"/>
                      <a:gd name="T36" fmla="*/ 199 w 1465"/>
                      <a:gd name="T37" fmla="*/ 17 h 1021"/>
                      <a:gd name="T38" fmla="*/ 417 w 1465"/>
                      <a:gd name="T39" fmla="*/ 0 h 1021"/>
                      <a:gd name="T40" fmla="*/ 420 w 1465"/>
                      <a:gd name="T41" fmla="*/ 0 h 1021"/>
                      <a:gd name="T42" fmla="*/ 1129 w 1465"/>
                      <a:gd name="T43" fmla="*/ 176 h 1021"/>
                      <a:gd name="T44" fmla="*/ 1429 w 1465"/>
                      <a:gd name="T45" fmla="*/ 381 h 1021"/>
                      <a:gd name="T46" fmla="*/ 1432 w 1465"/>
                      <a:gd name="T47" fmla="*/ 384 h 1021"/>
                      <a:gd name="T48" fmla="*/ 1465 w 1465"/>
                      <a:gd name="T49" fmla="*/ 413 h 1021"/>
                      <a:gd name="T50" fmla="*/ 1463 w 1465"/>
                      <a:gd name="T51" fmla="*/ 416 h 1021"/>
                      <a:gd name="T52" fmla="*/ 1456 w 1465"/>
                      <a:gd name="T53" fmla="*/ 428 h 1021"/>
                      <a:gd name="T54" fmla="*/ 1275 w 1465"/>
                      <a:gd name="T55" fmla="*/ 724 h 1021"/>
                      <a:gd name="T56" fmla="*/ 1093 w 1465"/>
                      <a:gd name="T57" fmla="*/ 1019 h 1021"/>
                      <a:gd name="T58" fmla="*/ 1092 w 1465"/>
                      <a:gd name="T59" fmla="*/ 1021 h 10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1465" h="1021">
                        <a:moveTo>
                          <a:pt x="1092" y="1021"/>
                        </a:moveTo>
                        <a:cubicBezTo>
                          <a:pt x="933" y="841"/>
                          <a:pt x="712" y="730"/>
                          <a:pt x="480" y="714"/>
                        </a:cubicBezTo>
                        <a:cubicBezTo>
                          <a:pt x="478" y="714"/>
                          <a:pt x="470" y="714"/>
                          <a:pt x="458" y="714"/>
                        </a:cubicBezTo>
                        <a:cubicBezTo>
                          <a:pt x="437" y="714"/>
                          <a:pt x="402" y="714"/>
                          <a:pt x="380" y="714"/>
                        </a:cubicBezTo>
                        <a:cubicBezTo>
                          <a:pt x="368" y="667"/>
                          <a:pt x="368" y="667"/>
                          <a:pt x="368" y="667"/>
                        </a:cubicBezTo>
                        <a:cubicBezTo>
                          <a:pt x="353" y="611"/>
                          <a:pt x="353" y="611"/>
                          <a:pt x="353" y="611"/>
                        </a:cubicBezTo>
                        <a:cubicBezTo>
                          <a:pt x="330" y="520"/>
                          <a:pt x="330" y="520"/>
                          <a:pt x="330" y="520"/>
                        </a:cubicBezTo>
                        <a:cubicBezTo>
                          <a:pt x="324" y="500"/>
                          <a:pt x="324" y="500"/>
                          <a:pt x="324" y="500"/>
                        </a:cubicBezTo>
                        <a:cubicBezTo>
                          <a:pt x="310" y="445"/>
                          <a:pt x="310" y="445"/>
                          <a:pt x="310" y="445"/>
                        </a:cubicBezTo>
                        <a:cubicBezTo>
                          <a:pt x="275" y="488"/>
                          <a:pt x="275" y="488"/>
                          <a:pt x="275" y="488"/>
                        </a:cubicBezTo>
                        <a:cubicBezTo>
                          <a:pt x="246" y="523"/>
                          <a:pt x="205" y="542"/>
                          <a:pt x="161" y="542"/>
                        </a:cubicBezTo>
                        <a:cubicBezTo>
                          <a:pt x="93" y="542"/>
                          <a:pt x="36" y="500"/>
                          <a:pt x="15" y="434"/>
                        </a:cubicBezTo>
                        <a:cubicBezTo>
                          <a:pt x="0" y="386"/>
                          <a:pt x="8" y="334"/>
                          <a:pt x="36" y="292"/>
                        </a:cubicBezTo>
                        <a:cubicBezTo>
                          <a:pt x="66" y="248"/>
                          <a:pt x="113" y="222"/>
                          <a:pt x="161" y="222"/>
                        </a:cubicBezTo>
                        <a:cubicBezTo>
                          <a:pt x="177" y="222"/>
                          <a:pt x="192" y="225"/>
                          <a:pt x="208" y="230"/>
                        </a:cubicBezTo>
                        <a:cubicBezTo>
                          <a:pt x="259" y="248"/>
                          <a:pt x="259" y="248"/>
                          <a:pt x="259" y="248"/>
                        </a:cubicBezTo>
                        <a:cubicBezTo>
                          <a:pt x="245" y="192"/>
                          <a:pt x="245" y="192"/>
                          <a:pt x="245" y="192"/>
                        </a:cubicBezTo>
                        <a:cubicBezTo>
                          <a:pt x="231" y="144"/>
                          <a:pt x="219" y="95"/>
                          <a:pt x="206" y="46"/>
                        </a:cubicBezTo>
                        <a:cubicBezTo>
                          <a:pt x="199" y="17"/>
                          <a:pt x="199" y="17"/>
                          <a:pt x="199" y="17"/>
                        </a:cubicBezTo>
                        <a:cubicBezTo>
                          <a:pt x="271" y="6"/>
                          <a:pt x="344" y="0"/>
                          <a:pt x="417" y="0"/>
                        </a:cubicBezTo>
                        <a:cubicBezTo>
                          <a:pt x="420" y="0"/>
                          <a:pt x="420" y="0"/>
                          <a:pt x="420" y="0"/>
                        </a:cubicBezTo>
                        <a:cubicBezTo>
                          <a:pt x="665" y="0"/>
                          <a:pt x="910" y="61"/>
                          <a:pt x="1129" y="176"/>
                        </a:cubicBezTo>
                        <a:cubicBezTo>
                          <a:pt x="1235" y="232"/>
                          <a:pt x="1337" y="301"/>
                          <a:pt x="1429" y="381"/>
                        </a:cubicBezTo>
                        <a:cubicBezTo>
                          <a:pt x="1432" y="384"/>
                          <a:pt x="1432" y="384"/>
                          <a:pt x="1432" y="384"/>
                        </a:cubicBezTo>
                        <a:cubicBezTo>
                          <a:pt x="1448" y="397"/>
                          <a:pt x="1458" y="406"/>
                          <a:pt x="1465" y="413"/>
                        </a:cubicBezTo>
                        <a:cubicBezTo>
                          <a:pt x="1463" y="416"/>
                          <a:pt x="1463" y="416"/>
                          <a:pt x="1463" y="416"/>
                        </a:cubicBezTo>
                        <a:cubicBezTo>
                          <a:pt x="1456" y="428"/>
                          <a:pt x="1456" y="428"/>
                          <a:pt x="1456" y="428"/>
                        </a:cubicBezTo>
                        <a:cubicBezTo>
                          <a:pt x="1275" y="724"/>
                          <a:pt x="1275" y="724"/>
                          <a:pt x="1275" y="724"/>
                        </a:cubicBezTo>
                        <a:cubicBezTo>
                          <a:pt x="1093" y="1019"/>
                          <a:pt x="1093" y="1019"/>
                          <a:pt x="1093" y="1019"/>
                        </a:cubicBezTo>
                        <a:cubicBezTo>
                          <a:pt x="1092" y="1021"/>
                          <a:pt x="1092" y="1021"/>
                          <a:pt x="1092" y="10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 sz="1600"/>
                  </a:p>
                </p:txBody>
              </p:sp>
            </p:grpSp>
          </p:grpSp>
          <p:sp>
            <p:nvSpPr>
              <p:cNvPr id="5151" name="Freeform 85"/>
              <p:cNvSpPr/>
              <p:nvPr/>
            </p:nvSpPr>
            <p:spPr bwMode="auto">
              <a:xfrm>
                <a:off x="6672330" y="4733512"/>
                <a:ext cx="221446" cy="622016"/>
              </a:xfrm>
              <a:custGeom>
                <a:avLst/>
                <a:gdLst>
                  <a:gd name="T0" fmla="*/ 225 w 225"/>
                  <a:gd name="T1" fmla="*/ 632 h 632"/>
                  <a:gd name="T2" fmla="*/ 2 w 225"/>
                  <a:gd name="T3" fmla="*/ 189 h 632"/>
                  <a:gd name="T4" fmla="*/ 0 w 225"/>
                  <a:gd name="T5" fmla="*/ 0 h 632"/>
                  <a:gd name="T6" fmla="*/ 223 w 225"/>
                  <a:gd name="T7" fmla="*/ 366 h 632"/>
                  <a:gd name="T8" fmla="*/ 225 w 225"/>
                  <a:gd name="T9" fmla="*/ 632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5" h="632">
                    <a:moveTo>
                      <a:pt x="225" y="632"/>
                    </a:moveTo>
                    <a:lnTo>
                      <a:pt x="2" y="189"/>
                    </a:lnTo>
                    <a:lnTo>
                      <a:pt x="0" y="0"/>
                    </a:lnTo>
                    <a:lnTo>
                      <a:pt x="223" y="366"/>
                    </a:lnTo>
                    <a:lnTo>
                      <a:pt x="225" y="632"/>
                    </a:lnTo>
                    <a:close/>
                  </a:path>
                </a:pathLst>
              </a:custGeom>
              <a:solidFill>
                <a:schemeClr val="accent4">
                  <a:lumMod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sp>
            <p:nvSpPr>
              <p:cNvPr id="5120" name="Freeform 57"/>
              <p:cNvSpPr/>
              <p:nvPr/>
            </p:nvSpPr>
            <p:spPr bwMode="auto">
              <a:xfrm>
                <a:off x="4845388" y="4785978"/>
                <a:ext cx="2414248" cy="1335563"/>
              </a:xfrm>
              <a:custGeom>
                <a:avLst/>
                <a:gdLst>
                  <a:gd name="T0" fmla="*/ 895 w 1808"/>
                  <a:gd name="T1" fmla="*/ 0 h 997"/>
                  <a:gd name="T2" fmla="*/ 1503 w 1808"/>
                  <a:gd name="T3" fmla="*/ 224 h 997"/>
                  <a:gd name="T4" fmla="*/ 1506 w 1808"/>
                  <a:gd name="T5" fmla="*/ 461 h 997"/>
                  <a:gd name="T6" fmla="*/ 1703 w 1808"/>
                  <a:gd name="T7" fmla="*/ 430 h 997"/>
                  <a:gd name="T8" fmla="*/ 1808 w 1808"/>
                  <a:gd name="T9" fmla="*/ 604 h 997"/>
                  <a:gd name="T10" fmla="*/ 1509 w 1808"/>
                  <a:gd name="T11" fmla="*/ 750 h 997"/>
                  <a:gd name="T12" fmla="*/ 1511 w 1808"/>
                  <a:gd name="T13" fmla="*/ 891 h 997"/>
                  <a:gd name="T14" fmla="*/ 1512 w 1808"/>
                  <a:gd name="T15" fmla="*/ 980 h 997"/>
                  <a:gd name="T16" fmla="*/ 1512 w 1808"/>
                  <a:gd name="T17" fmla="*/ 996 h 997"/>
                  <a:gd name="T18" fmla="*/ 1443 w 1808"/>
                  <a:gd name="T19" fmla="*/ 997 h 997"/>
                  <a:gd name="T20" fmla="*/ 733 w 1808"/>
                  <a:gd name="T21" fmla="*/ 808 h 997"/>
                  <a:gd name="T22" fmla="*/ 0 w 1808"/>
                  <a:gd name="T23" fmla="*/ 1 h 997"/>
                  <a:gd name="T24" fmla="*/ 318 w 1808"/>
                  <a:gd name="T25" fmla="*/ 1 h 997"/>
                  <a:gd name="T26" fmla="*/ 492 w 1808"/>
                  <a:gd name="T27" fmla="*/ 321 h 997"/>
                  <a:gd name="T28" fmla="*/ 666 w 1808"/>
                  <a:gd name="T29" fmla="*/ 0 h 997"/>
                  <a:gd name="T30" fmla="*/ 895 w 1808"/>
                  <a:gd name="T31" fmla="*/ 0 h 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08" h="997">
                    <a:moveTo>
                      <a:pt x="895" y="0"/>
                    </a:moveTo>
                    <a:cubicBezTo>
                      <a:pt x="1064" y="152"/>
                      <a:pt x="1282" y="231"/>
                      <a:pt x="1503" y="224"/>
                    </a:cubicBezTo>
                    <a:cubicBezTo>
                      <a:pt x="1504" y="303"/>
                      <a:pt x="1505" y="382"/>
                      <a:pt x="1506" y="461"/>
                    </a:cubicBezTo>
                    <a:cubicBezTo>
                      <a:pt x="1560" y="411"/>
                      <a:pt x="1638" y="398"/>
                      <a:pt x="1703" y="430"/>
                    </a:cubicBezTo>
                    <a:cubicBezTo>
                      <a:pt x="1766" y="462"/>
                      <a:pt x="1808" y="530"/>
                      <a:pt x="1808" y="604"/>
                    </a:cubicBezTo>
                    <a:cubicBezTo>
                      <a:pt x="1808" y="763"/>
                      <a:pt x="1624" y="857"/>
                      <a:pt x="1509" y="750"/>
                    </a:cubicBezTo>
                    <a:cubicBezTo>
                      <a:pt x="1509" y="797"/>
                      <a:pt x="1510" y="844"/>
                      <a:pt x="1511" y="891"/>
                    </a:cubicBezTo>
                    <a:cubicBezTo>
                      <a:pt x="1511" y="921"/>
                      <a:pt x="1512" y="951"/>
                      <a:pt x="1512" y="980"/>
                    </a:cubicBezTo>
                    <a:cubicBezTo>
                      <a:pt x="1512" y="986"/>
                      <a:pt x="1512" y="991"/>
                      <a:pt x="1512" y="996"/>
                    </a:cubicBezTo>
                    <a:cubicBezTo>
                      <a:pt x="1512" y="997"/>
                      <a:pt x="1446" y="997"/>
                      <a:pt x="1443" y="997"/>
                    </a:cubicBezTo>
                    <a:cubicBezTo>
                      <a:pt x="1196" y="992"/>
                      <a:pt x="952" y="927"/>
                      <a:pt x="733" y="808"/>
                    </a:cubicBezTo>
                    <a:cubicBezTo>
                      <a:pt x="413" y="634"/>
                      <a:pt x="152" y="347"/>
                      <a:pt x="0" y="1"/>
                    </a:cubicBezTo>
                    <a:cubicBezTo>
                      <a:pt x="106" y="1"/>
                      <a:pt x="212" y="1"/>
                      <a:pt x="318" y="1"/>
                    </a:cubicBezTo>
                    <a:cubicBezTo>
                      <a:pt x="242" y="140"/>
                      <a:pt x="340" y="321"/>
                      <a:pt x="492" y="321"/>
                    </a:cubicBezTo>
                    <a:cubicBezTo>
                      <a:pt x="645" y="321"/>
                      <a:pt x="742" y="140"/>
                      <a:pt x="666" y="0"/>
                    </a:cubicBezTo>
                    <a:cubicBezTo>
                      <a:pt x="742" y="0"/>
                      <a:pt x="819" y="0"/>
                      <a:pt x="89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sp>
            <p:nvSpPr>
              <p:cNvPr id="5121" name="Freeform 58"/>
              <p:cNvSpPr/>
              <p:nvPr/>
            </p:nvSpPr>
            <p:spPr bwMode="auto">
              <a:xfrm>
                <a:off x="4895583" y="4827315"/>
                <a:ext cx="2313860" cy="1252890"/>
              </a:xfrm>
              <a:custGeom>
                <a:avLst/>
                <a:gdLst>
                  <a:gd name="T0" fmla="*/ 1437 w 1733"/>
                  <a:gd name="T1" fmla="*/ 935 h 935"/>
                  <a:gd name="T2" fmla="*/ 1398 w 1733"/>
                  <a:gd name="T3" fmla="*/ 935 h 935"/>
                  <a:gd name="T4" fmla="*/ 700 w 1733"/>
                  <a:gd name="T5" fmla="*/ 749 h 935"/>
                  <a:gd name="T6" fmla="*/ 0 w 1733"/>
                  <a:gd name="T7" fmla="*/ 0 h 935"/>
                  <a:gd name="T8" fmla="*/ 166 w 1733"/>
                  <a:gd name="T9" fmla="*/ 0 h 935"/>
                  <a:gd name="T10" fmla="*/ 228 w 1733"/>
                  <a:gd name="T11" fmla="*/ 0 h 935"/>
                  <a:gd name="T12" fmla="*/ 249 w 1733"/>
                  <a:gd name="T13" fmla="*/ 198 h 935"/>
                  <a:gd name="T14" fmla="*/ 446 w 1733"/>
                  <a:gd name="T15" fmla="*/ 320 h 935"/>
                  <a:gd name="T16" fmla="*/ 644 w 1733"/>
                  <a:gd name="T17" fmla="*/ 197 h 935"/>
                  <a:gd name="T18" fmla="*/ 664 w 1733"/>
                  <a:gd name="T19" fmla="*/ 0 h 935"/>
                  <a:gd name="T20" fmla="*/ 734 w 1733"/>
                  <a:gd name="T21" fmla="*/ 0 h 935"/>
                  <a:gd name="T22" fmla="*/ 838 w 1733"/>
                  <a:gd name="T23" fmla="*/ 0 h 935"/>
                  <a:gd name="T24" fmla="*/ 1429 w 1733"/>
                  <a:gd name="T25" fmla="*/ 224 h 935"/>
                  <a:gd name="T26" fmla="*/ 1429 w 1733"/>
                  <a:gd name="T27" fmla="*/ 261 h 935"/>
                  <a:gd name="T28" fmla="*/ 1431 w 1733"/>
                  <a:gd name="T29" fmla="*/ 430 h 935"/>
                  <a:gd name="T30" fmla="*/ 1432 w 1733"/>
                  <a:gd name="T31" fmla="*/ 497 h 935"/>
                  <a:gd name="T32" fmla="*/ 1479 w 1733"/>
                  <a:gd name="T33" fmla="*/ 453 h 935"/>
                  <a:gd name="T34" fmla="*/ 1581 w 1733"/>
                  <a:gd name="T35" fmla="*/ 412 h 935"/>
                  <a:gd name="T36" fmla="*/ 1645 w 1733"/>
                  <a:gd name="T37" fmla="*/ 427 h 935"/>
                  <a:gd name="T38" fmla="*/ 1733 w 1733"/>
                  <a:gd name="T39" fmla="*/ 573 h 935"/>
                  <a:gd name="T40" fmla="*/ 1576 w 1733"/>
                  <a:gd name="T41" fmla="*/ 734 h 935"/>
                  <a:gd name="T42" fmla="*/ 1483 w 1733"/>
                  <a:gd name="T43" fmla="*/ 696 h 935"/>
                  <a:gd name="T44" fmla="*/ 1434 w 1733"/>
                  <a:gd name="T45" fmla="*/ 651 h 935"/>
                  <a:gd name="T46" fmla="*/ 1434 w 1733"/>
                  <a:gd name="T47" fmla="*/ 719 h 935"/>
                  <a:gd name="T48" fmla="*/ 1436 w 1733"/>
                  <a:gd name="T49" fmla="*/ 822 h 935"/>
                  <a:gd name="T50" fmla="*/ 1436 w 1733"/>
                  <a:gd name="T51" fmla="*/ 860 h 935"/>
                  <a:gd name="T52" fmla="*/ 1437 w 1733"/>
                  <a:gd name="T53" fmla="*/ 93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33" h="935">
                    <a:moveTo>
                      <a:pt x="1437" y="935"/>
                    </a:moveTo>
                    <a:cubicBezTo>
                      <a:pt x="1419" y="935"/>
                      <a:pt x="1399" y="935"/>
                      <a:pt x="1398" y="935"/>
                    </a:cubicBezTo>
                    <a:cubicBezTo>
                      <a:pt x="1156" y="930"/>
                      <a:pt x="914" y="866"/>
                      <a:pt x="700" y="749"/>
                    </a:cubicBezTo>
                    <a:cubicBezTo>
                      <a:pt x="398" y="585"/>
                      <a:pt x="151" y="320"/>
                      <a:pt x="0" y="0"/>
                    </a:cubicBezTo>
                    <a:cubicBezTo>
                      <a:pt x="166" y="0"/>
                      <a:pt x="166" y="0"/>
                      <a:pt x="166" y="0"/>
                    </a:cubicBezTo>
                    <a:cubicBezTo>
                      <a:pt x="228" y="0"/>
                      <a:pt x="228" y="0"/>
                      <a:pt x="228" y="0"/>
                    </a:cubicBezTo>
                    <a:cubicBezTo>
                      <a:pt x="208" y="65"/>
                      <a:pt x="215" y="136"/>
                      <a:pt x="249" y="198"/>
                    </a:cubicBezTo>
                    <a:cubicBezTo>
                      <a:pt x="291" y="274"/>
                      <a:pt x="365" y="320"/>
                      <a:pt x="446" y="320"/>
                    </a:cubicBezTo>
                    <a:cubicBezTo>
                      <a:pt x="528" y="320"/>
                      <a:pt x="602" y="274"/>
                      <a:pt x="644" y="197"/>
                    </a:cubicBezTo>
                    <a:cubicBezTo>
                      <a:pt x="678" y="135"/>
                      <a:pt x="684" y="64"/>
                      <a:pt x="664" y="0"/>
                    </a:cubicBezTo>
                    <a:cubicBezTo>
                      <a:pt x="734" y="0"/>
                      <a:pt x="734" y="0"/>
                      <a:pt x="734" y="0"/>
                    </a:cubicBezTo>
                    <a:cubicBezTo>
                      <a:pt x="838" y="0"/>
                      <a:pt x="838" y="0"/>
                      <a:pt x="838" y="0"/>
                    </a:cubicBezTo>
                    <a:cubicBezTo>
                      <a:pt x="1004" y="144"/>
                      <a:pt x="1213" y="223"/>
                      <a:pt x="1429" y="224"/>
                    </a:cubicBezTo>
                    <a:cubicBezTo>
                      <a:pt x="1429" y="261"/>
                      <a:pt x="1429" y="261"/>
                      <a:pt x="1429" y="261"/>
                    </a:cubicBezTo>
                    <a:cubicBezTo>
                      <a:pt x="1430" y="317"/>
                      <a:pt x="1430" y="374"/>
                      <a:pt x="1431" y="430"/>
                    </a:cubicBezTo>
                    <a:cubicBezTo>
                      <a:pt x="1432" y="497"/>
                      <a:pt x="1432" y="497"/>
                      <a:pt x="1432" y="497"/>
                    </a:cubicBezTo>
                    <a:cubicBezTo>
                      <a:pt x="1479" y="453"/>
                      <a:pt x="1479" y="453"/>
                      <a:pt x="1479" y="453"/>
                    </a:cubicBezTo>
                    <a:cubicBezTo>
                      <a:pt x="1507" y="427"/>
                      <a:pt x="1544" y="412"/>
                      <a:pt x="1581" y="412"/>
                    </a:cubicBezTo>
                    <a:cubicBezTo>
                      <a:pt x="1603" y="412"/>
                      <a:pt x="1625" y="417"/>
                      <a:pt x="1645" y="427"/>
                    </a:cubicBezTo>
                    <a:cubicBezTo>
                      <a:pt x="1698" y="453"/>
                      <a:pt x="1733" y="511"/>
                      <a:pt x="1733" y="573"/>
                    </a:cubicBezTo>
                    <a:cubicBezTo>
                      <a:pt x="1733" y="669"/>
                      <a:pt x="1652" y="734"/>
                      <a:pt x="1576" y="734"/>
                    </a:cubicBezTo>
                    <a:cubicBezTo>
                      <a:pt x="1541" y="734"/>
                      <a:pt x="1509" y="721"/>
                      <a:pt x="1483" y="696"/>
                    </a:cubicBezTo>
                    <a:cubicBezTo>
                      <a:pt x="1434" y="651"/>
                      <a:pt x="1434" y="651"/>
                      <a:pt x="1434" y="651"/>
                    </a:cubicBezTo>
                    <a:cubicBezTo>
                      <a:pt x="1434" y="719"/>
                      <a:pt x="1434" y="719"/>
                      <a:pt x="1434" y="719"/>
                    </a:cubicBezTo>
                    <a:cubicBezTo>
                      <a:pt x="1434" y="753"/>
                      <a:pt x="1435" y="788"/>
                      <a:pt x="1436" y="822"/>
                    </a:cubicBezTo>
                    <a:cubicBezTo>
                      <a:pt x="1436" y="860"/>
                      <a:pt x="1436" y="860"/>
                      <a:pt x="1436" y="860"/>
                    </a:cubicBezTo>
                    <a:cubicBezTo>
                      <a:pt x="1436" y="885"/>
                      <a:pt x="1437" y="910"/>
                      <a:pt x="1437" y="93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sp>
            <p:nvSpPr>
              <p:cNvPr id="5130" name="Freeform 66"/>
              <p:cNvSpPr/>
              <p:nvPr/>
            </p:nvSpPr>
            <p:spPr bwMode="auto">
              <a:xfrm>
                <a:off x="6039226" y="4511277"/>
                <a:ext cx="813936" cy="584616"/>
              </a:xfrm>
              <a:custGeom>
                <a:avLst/>
                <a:gdLst>
                  <a:gd name="T0" fmla="*/ 453 w 609"/>
                  <a:gd name="T1" fmla="*/ 159 h 435"/>
                  <a:gd name="T2" fmla="*/ 18 w 609"/>
                  <a:gd name="T3" fmla="*/ 0 h 435"/>
                  <a:gd name="T4" fmla="*/ 6 w 609"/>
                  <a:gd name="T5" fmla="*/ 142 h 435"/>
                  <a:gd name="T6" fmla="*/ 1 w 609"/>
                  <a:gd name="T7" fmla="*/ 204 h 435"/>
                  <a:gd name="T8" fmla="*/ 34 w 609"/>
                  <a:gd name="T9" fmla="*/ 234 h 435"/>
                  <a:gd name="T10" fmla="*/ 95 w 609"/>
                  <a:gd name="T11" fmla="*/ 279 h 435"/>
                  <a:gd name="T12" fmla="*/ 609 w 609"/>
                  <a:gd name="T13" fmla="*/ 429 h 435"/>
                  <a:gd name="T14" fmla="*/ 453 w 609"/>
                  <a:gd name="T15" fmla="*/ 159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09" h="435">
                    <a:moveTo>
                      <a:pt x="453" y="159"/>
                    </a:moveTo>
                    <a:cubicBezTo>
                      <a:pt x="295" y="165"/>
                      <a:pt x="139" y="108"/>
                      <a:pt x="18" y="0"/>
                    </a:cubicBezTo>
                    <a:cubicBezTo>
                      <a:pt x="14" y="47"/>
                      <a:pt x="10" y="94"/>
                      <a:pt x="6" y="142"/>
                    </a:cubicBezTo>
                    <a:cubicBezTo>
                      <a:pt x="4" y="162"/>
                      <a:pt x="3" y="183"/>
                      <a:pt x="1" y="204"/>
                    </a:cubicBezTo>
                    <a:cubicBezTo>
                      <a:pt x="0" y="212"/>
                      <a:pt x="28" y="229"/>
                      <a:pt x="34" y="234"/>
                    </a:cubicBezTo>
                    <a:cubicBezTo>
                      <a:pt x="54" y="249"/>
                      <a:pt x="74" y="265"/>
                      <a:pt x="95" y="279"/>
                    </a:cubicBezTo>
                    <a:cubicBezTo>
                      <a:pt x="249" y="383"/>
                      <a:pt x="427" y="435"/>
                      <a:pt x="609" y="429"/>
                    </a:cubicBezTo>
                    <a:cubicBezTo>
                      <a:pt x="557" y="339"/>
                      <a:pt x="505" y="249"/>
                      <a:pt x="453" y="15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/>
              </a:p>
            </p:txBody>
          </p:sp>
          <p:grpSp>
            <p:nvGrpSpPr>
              <p:cNvPr id="60" name="组合 59"/>
              <p:cNvGrpSpPr/>
              <p:nvPr/>
            </p:nvGrpSpPr>
            <p:grpSpPr>
              <a:xfrm>
                <a:off x="3731288" y="2908741"/>
                <a:ext cx="3437819" cy="2274492"/>
                <a:chOff x="698878" y="2418148"/>
                <a:chExt cx="5545138" cy="3668713"/>
              </a:xfrm>
            </p:grpSpPr>
            <p:sp>
              <p:nvSpPr>
                <p:cNvPr id="53" name="Freeform 47"/>
                <p:cNvSpPr/>
                <p:nvPr/>
              </p:nvSpPr>
              <p:spPr bwMode="auto">
                <a:xfrm>
                  <a:off x="1009525" y="4037223"/>
                  <a:ext cx="1838325" cy="66675"/>
                </a:xfrm>
                <a:custGeom>
                  <a:avLst/>
                  <a:gdLst>
                    <a:gd name="T0" fmla="*/ 0 w 1158"/>
                    <a:gd name="T1" fmla="*/ 42 h 42"/>
                    <a:gd name="T2" fmla="*/ 634 w 1158"/>
                    <a:gd name="T3" fmla="*/ 0 h 42"/>
                    <a:gd name="T4" fmla="*/ 1158 w 1158"/>
                    <a:gd name="T5" fmla="*/ 0 h 42"/>
                    <a:gd name="T6" fmla="*/ 734 w 1158"/>
                    <a:gd name="T7" fmla="*/ 42 h 42"/>
                    <a:gd name="T8" fmla="*/ 0 w 1158"/>
                    <a:gd name="T9" fmla="*/ 42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58" h="42">
                      <a:moveTo>
                        <a:pt x="0" y="42"/>
                      </a:moveTo>
                      <a:lnTo>
                        <a:pt x="634" y="0"/>
                      </a:lnTo>
                      <a:lnTo>
                        <a:pt x="1158" y="0"/>
                      </a:lnTo>
                      <a:lnTo>
                        <a:pt x="734" y="42"/>
                      </a:lnTo>
                      <a:lnTo>
                        <a:pt x="0" y="42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54" name="Freeform 48"/>
                <p:cNvSpPr/>
                <p:nvPr/>
              </p:nvSpPr>
              <p:spPr bwMode="auto">
                <a:xfrm>
                  <a:off x="1083730" y="3655162"/>
                  <a:ext cx="1760538" cy="65088"/>
                </a:xfrm>
                <a:custGeom>
                  <a:avLst/>
                  <a:gdLst>
                    <a:gd name="T0" fmla="*/ 684 w 1109"/>
                    <a:gd name="T1" fmla="*/ 0 h 41"/>
                    <a:gd name="T2" fmla="*/ 1109 w 1109"/>
                    <a:gd name="T3" fmla="*/ 41 h 41"/>
                    <a:gd name="T4" fmla="*/ 620 w 1109"/>
                    <a:gd name="T5" fmla="*/ 41 h 41"/>
                    <a:gd name="T6" fmla="*/ 0 w 1109"/>
                    <a:gd name="T7" fmla="*/ 2 h 41"/>
                    <a:gd name="T8" fmla="*/ 684 w 1109"/>
                    <a:gd name="T9" fmla="*/ 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9" h="41">
                      <a:moveTo>
                        <a:pt x="684" y="0"/>
                      </a:moveTo>
                      <a:lnTo>
                        <a:pt x="1109" y="41"/>
                      </a:lnTo>
                      <a:lnTo>
                        <a:pt x="620" y="41"/>
                      </a:lnTo>
                      <a:lnTo>
                        <a:pt x="0" y="2"/>
                      </a:lnTo>
                      <a:lnTo>
                        <a:pt x="684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r>
                    <a:rPr lang="en-US" altLang="zh-CN" sz="1600" dirty="0">
                      <a:solidFill>
                        <a:srgbClr val="404040"/>
                      </a:solidFill>
                    </a:rPr>
                    <a:t>      </a:t>
                  </a:r>
                  <a:endParaRPr lang="zh-CN" altLang="en-US" sz="1600" dirty="0">
                    <a:solidFill>
                      <a:srgbClr val="404040"/>
                    </a:solidFill>
                  </a:endParaRPr>
                </a:p>
              </p:txBody>
            </p:sp>
            <p:sp>
              <p:nvSpPr>
                <p:cNvPr id="55" name="Freeform 49"/>
                <p:cNvSpPr/>
                <p:nvPr/>
              </p:nvSpPr>
              <p:spPr bwMode="auto">
                <a:xfrm>
                  <a:off x="3711449" y="3645428"/>
                  <a:ext cx="260475" cy="492232"/>
                </a:xfrm>
                <a:custGeom>
                  <a:avLst/>
                  <a:gdLst>
                    <a:gd name="T0" fmla="*/ 109 w 113"/>
                    <a:gd name="T1" fmla="*/ 75 h 210"/>
                    <a:gd name="T2" fmla="*/ 112 w 113"/>
                    <a:gd name="T3" fmla="*/ 29 h 210"/>
                    <a:gd name="T4" fmla="*/ 97 w 113"/>
                    <a:gd name="T5" fmla="*/ 24 h 210"/>
                    <a:gd name="T6" fmla="*/ 7 w 113"/>
                    <a:gd name="T7" fmla="*/ 0 h 210"/>
                    <a:gd name="T8" fmla="*/ 7 w 113"/>
                    <a:gd name="T9" fmla="*/ 210 h 210"/>
                    <a:gd name="T10" fmla="*/ 62 w 113"/>
                    <a:gd name="T11" fmla="*/ 194 h 210"/>
                    <a:gd name="T12" fmla="*/ 91 w 113"/>
                    <a:gd name="T13" fmla="*/ 186 h 210"/>
                    <a:gd name="T14" fmla="*/ 113 w 113"/>
                    <a:gd name="T15" fmla="*/ 179 h 210"/>
                    <a:gd name="T16" fmla="*/ 109 w 113"/>
                    <a:gd name="T17" fmla="*/ 75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210">
                      <a:moveTo>
                        <a:pt x="109" y="75"/>
                      </a:moveTo>
                      <a:cubicBezTo>
                        <a:pt x="109" y="70"/>
                        <a:pt x="109" y="45"/>
                        <a:pt x="112" y="29"/>
                      </a:cubicBezTo>
                      <a:cubicBezTo>
                        <a:pt x="107" y="27"/>
                        <a:pt x="102" y="26"/>
                        <a:pt x="97" y="24"/>
                      </a:cubicBezTo>
                      <a:cubicBezTo>
                        <a:pt x="67" y="16"/>
                        <a:pt x="37" y="8"/>
                        <a:pt x="7" y="0"/>
                      </a:cubicBezTo>
                      <a:cubicBezTo>
                        <a:pt x="0" y="69"/>
                        <a:pt x="0" y="140"/>
                        <a:pt x="7" y="210"/>
                      </a:cubicBezTo>
                      <a:cubicBezTo>
                        <a:pt x="26" y="205"/>
                        <a:pt x="44" y="199"/>
                        <a:pt x="62" y="194"/>
                      </a:cubicBezTo>
                      <a:cubicBezTo>
                        <a:pt x="75" y="190"/>
                        <a:pt x="79" y="189"/>
                        <a:pt x="91" y="186"/>
                      </a:cubicBezTo>
                      <a:cubicBezTo>
                        <a:pt x="104" y="182"/>
                        <a:pt x="112" y="179"/>
                        <a:pt x="113" y="179"/>
                      </a:cubicBezTo>
                      <a:cubicBezTo>
                        <a:pt x="113" y="179"/>
                        <a:pt x="108" y="106"/>
                        <a:pt x="109" y="75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56" name="Freeform 50"/>
                <p:cNvSpPr/>
                <p:nvPr/>
              </p:nvSpPr>
              <p:spPr bwMode="auto">
                <a:xfrm>
                  <a:off x="4203892" y="2441468"/>
                  <a:ext cx="155575" cy="485775"/>
                </a:xfrm>
                <a:custGeom>
                  <a:avLst/>
                  <a:gdLst>
                    <a:gd name="T0" fmla="*/ 41 w 72"/>
                    <a:gd name="T1" fmla="*/ 0 h 224"/>
                    <a:gd name="T2" fmla="*/ 72 w 72"/>
                    <a:gd name="T3" fmla="*/ 192 h 224"/>
                    <a:gd name="T4" fmla="*/ 67 w 72"/>
                    <a:gd name="T5" fmla="*/ 197 h 224"/>
                    <a:gd name="T6" fmla="*/ 62 w 72"/>
                    <a:gd name="T7" fmla="*/ 203 h 224"/>
                    <a:gd name="T8" fmla="*/ 57 w 72"/>
                    <a:gd name="T9" fmla="*/ 208 h 224"/>
                    <a:gd name="T10" fmla="*/ 52 w 72"/>
                    <a:gd name="T11" fmla="*/ 214 h 224"/>
                    <a:gd name="T12" fmla="*/ 49 w 72"/>
                    <a:gd name="T13" fmla="*/ 216 h 224"/>
                    <a:gd name="T14" fmla="*/ 47 w 72"/>
                    <a:gd name="T15" fmla="*/ 219 h 224"/>
                    <a:gd name="T16" fmla="*/ 45 w 72"/>
                    <a:gd name="T17" fmla="*/ 222 h 224"/>
                    <a:gd name="T18" fmla="*/ 43 w 72"/>
                    <a:gd name="T19" fmla="*/ 224 h 224"/>
                    <a:gd name="T20" fmla="*/ 0 w 72"/>
                    <a:gd name="T21" fmla="*/ 45 h 224"/>
                    <a:gd name="T22" fmla="*/ 3 w 72"/>
                    <a:gd name="T23" fmla="*/ 42 h 224"/>
                    <a:gd name="T24" fmla="*/ 7 w 72"/>
                    <a:gd name="T25" fmla="*/ 38 h 224"/>
                    <a:gd name="T26" fmla="*/ 10 w 72"/>
                    <a:gd name="T27" fmla="*/ 34 h 224"/>
                    <a:gd name="T28" fmla="*/ 13 w 72"/>
                    <a:gd name="T29" fmla="*/ 31 h 224"/>
                    <a:gd name="T30" fmla="*/ 20 w 72"/>
                    <a:gd name="T31" fmla="*/ 23 h 224"/>
                    <a:gd name="T32" fmla="*/ 27 w 72"/>
                    <a:gd name="T33" fmla="*/ 15 h 224"/>
                    <a:gd name="T34" fmla="*/ 34 w 72"/>
                    <a:gd name="T35" fmla="*/ 8 h 224"/>
                    <a:gd name="T36" fmla="*/ 41 w 72"/>
                    <a:gd name="T37" fmla="*/ 0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2" h="224">
                      <a:moveTo>
                        <a:pt x="41" y="0"/>
                      </a:moveTo>
                      <a:cubicBezTo>
                        <a:pt x="72" y="192"/>
                        <a:pt x="72" y="192"/>
                        <a:pt x="72" y="192"/>
                      </a:cubicBezTo>
                      <a:cubicBezTo>
                        <a:pt x="70" y="194"/>
                        <a:pt x="68" y="196"/>
                        <a:pt x="67" y="197"/>
                      </a:cubicBezTo>
                      <a:cubicBezTo>
                        <a:pt x="65" y="199"/>
                        <a:pt x="63" y="201"/>
                        <a:pt x="62" y="203"/>
                      </a:cubicBezTo>
                      <a:cubicBezTo>
                        <a:pt x="60" y="205"/>
                        <a:pt x="58" y="206"/>
                        <a:pt x="57" y="208"/>
                      </a:cubicBezTo>
                      <a:cubicBezTo>
                        <a:pt x="55" y="210"/>
                        <a:pt x="53" y="212"/>
                        <a:pt x="52" y="214"/>
                      </a:cubicBezTo>
                      <a:cubicBezTo>
                        <a:pt x="51" y="215"/>
                        <a:pt x="50" y="216"/>
                        <a:pt x="49" y="216"/>
                      </a:cubicBezTo>
                      <a:cubicBezTo>
                        <a:pt x="49" y="217"/>
                        <a:pt x="48" y="218"/>
                        <a:pt x="47" y="219"/>
                      </a:cubicBezTo>
                      <a:cubicBezTo>
                        <a:pt x="47" y="220"/>
                        <a:pt x="46" y="221"/>
                        <a:pt x="45" y="222"/>
                      </a:cubicBezTo>
                      <a:cubicBezTo>
                        <a:pt x="44" y="223"/>
                        <a:pt x="44" y="223"/>
                        <a:pt x="43" y="224"/>
                      </a:cubicBezTo>
                      <a:cubicBezTo>
                        <a:pt x="0" y="45"/>
                        <a:pt x="0" y="45"/>
                        <a:pt x="0" y="45"/>
                      </a:cubicBezTo>
                      <a:cubicBezTo>
                        <a:pt x="1" y="44"/>
                        <a:pt x="2" y="43"/>
                        <a:pt x="3" y="42"/>
                      </a:cubicBezTo>
                      <a:cubicBezTo>
                        <a:pt x="4" y="40"/>
                        <a:pt x="5" y="39"/>
                        <a:pt x="7" y="38"/>
                      </a:cubicBezTo>
                      <a:cubicBezTo>
                        <a:pt x="8" y="37"/>
                        <a:pt x="9" y="36"/>
                        <a:pt x="10" y="34"/>
                      </a:cubicBezTo>
                      <a:cubicBezTo>
                        <a:pt x="11" y="33"/>
                        <a:pt x="12" y="32"/>
                        <a:pt x="13" y="31"/>
                      </a:cubicBezTo>
                      <a:cubicBezTo>
                        <a:pt x="15" y="28"/>
                        <a:pt x="17" y="25"/>
                        <a:pt x="20" y="23"/>
                      </a:cubicBezTo>
                      <a:cubicBezTo>
                        <a:pt x="22" y="20"/>
                        <a:pt x="24" y="18"/>
                        <a:pt x="27" y="15"/>
                      </a:cubicBezTo>
                      <a:cubicBezTo>
                        <a:pt x="29" y="13"/>
                        <a:pt x="31" y="10"/>
                        <a:pt x="34" y="8"/>
                      </a:cubicBezTo>
                      <a:cubicBezTo>
                        <a:pt x="36" y="5"/>
                        <a:pt x="38" y="3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57" name="Freeform 51"/>
                <p:cNvSpPr/>
                <p:nvPr/>
              </p:nvSpPr>
              <p:spPr bwMode="auto">
                <a:xfrm>
                  <a:off x="4199130" y="2441468"/>
                  <a:ext cx="161925" cy="485775"/>
                </a:xfrm>
                <a:custGeom>
                  <a:avLst/>
                  <a:gdLst>
                    <a:gd name="T0" fmla="*/ 43 w 75"/>
                    <a:gd name="T1" fmla="*/ 0 h 224"/>
                    <a:gd name="T2" fmla="*/ 61 w 75"/>
                    <a:gd name="T3" fmla="*/ 111 h 224"/>
                    <a:gd name="T4" fmla="*/ 71 w 75"/>
                    <a:gd name="T5" fmla="*/ 177 h 224"/>
                    <a:gd name="T6" fmla="*/ 74 w 75"/>
                    <a:gd name="T7" fmla="*/ 192 h 224"/>
                    <a:gd name="T8" fmla="*/ 45 w 75"/>
                    <a:gd name="T9" fmla="*/ 224 h 224"/>
                    <a:gd name="T10" fmla="*/ 18 w 75"/>
                    <a:gd name="T11" fmla="*/ 112 h 224"/>
                    <a:gd name="T12" fmla="*/ 4 w 75"/>
                    <a:gd name="T13" fmla="*/ 53 h 224"/>
                    <a:gd name="T14" fmla="*/ 43 w 75"/>
                    <a:gd name="T15" fmla="*/ 0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5" h="224">
                      <a:moveTo>
                        <a:pt x="43" y="0"/>
                      </a:moveTo>
                      <a:cubicBezTo>
                        <a:pt x="49" y="37"/>
                        <a:pt x="55" y="74"/>
                        <a:pt x="61" y="111"/>
                      </a:cubicBezTo>
                      <a:cubicBezTo>
                        <a:pt x="64" y="133"/>
                        <a:pt x="68" y="155"/>
                        <a:pt x="71" y="177"/>
                      </a:cubicBezTo>
                      <a:cubicBezTo>
                        <a:pt x="72" y="182"/>
                        <a:pt x="73" y="186"/>
                        <a:pt x="74" y="192"/>
                      </a:cubicBezTo>
                      <a:cubicBezTo>
                        <a:pt x="75" y="196"/>
                        <a:pt x="50" y="218"/>
                        <a:pt x="45" y="224"/>
                      </a:cubicBezTo>
                      <a:cubicBezTo>
                        <a:pt x="36" y="187"/>
                        <a:pt x="27" y="150"/>
                        <a:pt x="18" y="112"/>
                      </a:cubicBezTo>
                      <a:cubicBezTo>
                        <a:pt x="14" y="92"/>
                        <a:pt x="9" y="73"/>
                        <a:pt x="4" y="53"/>
                      </a:cubicBezTo>
                      <a:cubicBezTo>
                        <a:pt x="0" y="35"/>
                        <a:pt x="31" y="12"/>
                        <a:pt x="43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58" name="Freeform 52"/>
                <p:cNvSpPr/>
                <p:nvPr/>
              </p:nvSpPr>
              <p:spPr bwMode="auto">
                <a:xfrm>
                  <a:off x="3747085" y="4042463"/>
                  <a:ext cx="2103438" cy="68263"/>
                </a:xfrm>
                <a:custGeom>
                  <a:avLst/>
                  <a:gdLst>
                    <a:gd name="T0" fmla="*/ 0 w 1325"/>
                    <a:gd name="T1" fmla="*/ 43 h 43"/>
                    <a:gd name="T2" fmla="*/ 144 w 1325"/>
                    <a:gd name="T3" fmla="*/ 0 h 43"/>
                    <a:gd name="T4" fmla="*/ 1092 w 1325"/>
                    <a:gd name="T5" fmla="*/ 0 h 43"/>
                    <a:gd name="T6" fmla="*/ 1325 w 1325"/>
                    <a:gd name="T7" fmla="*/ 41 h 43"/>
                    <a:gd name="T8" fmla="*/ 0 w 1325"/>
                    <a:gd name="T9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5" h="43">
                      <a:moveTo>
                        <a:pt x="0" y="43"/>
                      </a:moveTo>
                      <a:lnTo>
                        <a:pt x="144" y="0"/>
                      </a:lnTo>
                      <a:lnTo>
                        <a:pt x="1092" y="0"/>
                      </a:lnTo>
                      <a:lnTo>
                        <a:pt x="1325" y="41"/>
                      </a:lnTo>
                      <a:lnTo>
                        <a:pt x="0" y="43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sp>
              <p:nvSpPr>
                <p:cNvPr id="59" name="Freeform 53"/>
                <p:cNvSpPr/>
                <p:nvPr/>
              </p:nvSpPr>
              <p:spPr bwMode="auto">
                <a:xfrm>
                  <a:off x="3735655" y="3650190"/>
                  <a:ext cx="2181225" cy="66675"/>
                </a:xfrm>
                <a:custGeom>
                  <a:avLst/>
                  <a:gdLst>
                    <a:gd name="T0" fmla="*/ 1374 w 1374"/>
                    <a:gd name="T1" fmla="*/ 0 h 42"/>
                    <a:gd name="T2" fmla="*/ 1127 w 1374"/>
                    <a:gd name="T3" fmla="*/ 40 h 42"/>
                    <a:gd name="T4" fmla="*/ 143 w 1374"/>
                    <a:gd name="T5" fmla="*/ 42 h 42"/>
                    <a:gd name="T6" fmla="*/ 0 w 1374"/>
                    <a:gd name="T7" fmla="*/ 2 h 42"/>
                    <a:gd name="T8" fmla="*/ 1374 w 1374"/>
                    <a:gd name="T9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74" h="42">
                      <a:moveTo>
                        <a:pt x="1374" y="0"/>
                      </a:moveTo>
                      <a:lnTo>
                        <a:pt x="1127" y="40"/>
                      </a:lnTo>
                      <a:lnTo>
                        <a:pt x="143" y="42"/>
                      </a:lnTo>
                      <a:lnTo>
                        <a:pt x="0" y="2"/>
                      </a:lnTo>
                      <a:lnTo>
                        <a:pt x="1374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 sz="1600"/>
                </a:p>
              </p:txBody>
            </p:sp>
            <p:grpSp>
              <p:nvGrpSpPr>
                <p:cNvPr id="49" name="组合 48"/>
                <p:cNvGrpSpPr/>
                <p:nvPr/>
              </p:nvGrpSpPr>
              <p:grpSpPr>
                <a:xfrm>
                  <a:off x="698878" y="2418148"/>
                  <a:ext cx="5545138" cy="3668713"/>
                  <a:chOff x="698878" y="2418148"/>
                  <a:chExt cx="5545138" cy="3668713"/>
                </a:xfrm>
              </p:grpSpPr>
              <p:sp>
                <p:nvSpPr>
                  <p:cNvPr id="47" name="Freeform 42"/>
                  <p:cNvSpPr/>
                  <p:nvPr/>
                </p:nvSpPr>
                <p:spPr bwMode="auto">
                  <a:xfrm>
                    <a:off x="698878" y="2418148"/>
                    <a:ext cx="5545138" cy="3668713"/>
                  </a:xfrm>
                  <a:custGeom>
                    <a:avLst/>
                    <a:gdLst>
                      <a:gd name="T0" fmla="*/ 1679 w 2576"/>
                      <a:gd name="T1" fmla="*/ 0 h 1699"/>
                      <a:gd name="T2" fmla="*/ 1638 w 2576"/>
                      <a:gd name="T3" fmla="*/ 45 h 1699"/>
                      <a:gd name="T4" fmla="*/ 2207 w 2576"/>
                      <a:gd name="T5" fmla="*/ 44 h 1699"/>
                      <a:gd name="T6" fmla="*/ 2576 w 2576"/>
                      <a:gd name="T7" fmla="*/ 44 h 1699"/>
                      <a:gd name="T8" fmla="*/ 2500 w 2576"/>
                      <a:gd name="T9" fmla="*/ 319 h 1699"/>
                      <a:gd name="T10" fmla="*/ 2449 w 2576"/>
                      <a:gd name="T11" fmla="*/ 501 h 1699"/>
                      <a:gd name="T12" fmla="*/ 2429 w 2576"/>
                      <a:gd name="T13" fmla="*/ 570 h 1699"/>
                      <a:gd name="T14" fmla="*/ 1855 w 2576"/>
                      <a:gd name="T15" fmla="*/ 571 h 1699"/>
                      <a:gd name="T16" fmla="*/ 1513 w 2576"/>
                      <a:gd name="T17" fmla="*/ 571 h 1699"/>
                      <a:gd name="T18" fmla="*/ 1417 w 2576"/>
                      <a:gd name="T19" fmla="*/ 572 h 1699"/>
                      <a:gd name="T20" fmla="*/ 1415 w 2576"/>
                      <a:gd name="T21" fmla="*/ 592 h 1699"/>
                      <a:gd name="T22" fmla="*/ 1415 w 2576"/>
                      <a:gd name="T23" fmla="*/ 758 h 1699"/>
                      <a:gd name="T24" fmla="*/ 1417 w 2576"/>
                      <a:gd name="T25" fmla="*/ 782 h 1699"/>
                      <a:gd name="T26" fmla="*/ 1460 w 2576"/>
                      <a:gd name="T27" fmla="*/ 782 h 1699"/>
                      <a:gd name="T28" fmla="*/ 1585 w 2576"/>
                      <a:gd name="T29" fmla="*/ 782 h 1699"/>
                      <a:gd name="T30" fmla="*/ 1962 w 2576"/>
                      <a:gd name="T31" fmla="*/ 781 h 1699"/>
                      <a:gd name="T32" fmla="*/ 2394 w 2576"/>
                      <a:gd name="T33" fmla="*/ 781 h 1699"/>
                      <a:gd name="T34" fmla="*/ 2317 w 2576"/>
                      <a:gd name="T35" fmla="*/ 1058 h 1699"/>
                      <a:gd name="T36" fmla="*/ 2267 w 2576"/>
                      <a:gd name="T37" fmla="*/ 1240 h 1699"/>
                      <a:gd name="T38" fmla="*/ 2247 w 2576"/>
                      <a:gd name="T39" fmla="*/ 1307 h 1699"/>
                      <a:gd name="T40" fmla="*/ 1653 w 2576"/>
                      <a:gd name="T41" fmla="*/ 1307 h 1699"/>
                      <a:gd name="T42" fmla="*/ 1639 w 2576"/>
                      <a:gd name="T43" fmla="*/ 1307 h 1699"/>
                      <a:gd name="T44" fmla="*/ 1697 w 2576"/>
                      <a:gd name="T45" fmla="*/ 1370 h 1699"/>
                      <a:gd name="T46" fmla="*/ 1457 w 2576"/>
                      <a:gd name="T47" fmla="*/ 1374 h 1699"/>
                      <a:gd name="T48" fmla="*/ 1491 w 2576"/>
                      <a:gd name="T49" fmla="*/ 1588 h 1699"/>
                      <a:gd name="T50" fmla="*/ 1326 w 2576"/>
                      <a:gd name="T51" fmla="*/ 1699 h 1699"/>
                      <a:gd name="T52" fmla="*/ 1162 w 2576"/>
                      <a:gd name="T53" fmla="*/ 1588 h 1699"/>
                      <a:gd name="T54" fmla="*/ 1195 w 2576"/>
                      <a:gd name="T55" fmla="*/ 1374 h 1699"/>
                      <a:gd name="T56" fmla="*/ 894 w 2576"/>
                      <a:gd name="T57" fmla="*/ 1375 h 1699"/>
                      <a:gd name="T58" fmla="*/ 833 w 2576"/>
                      <a:gd name="T59" fmla="*/ 1375 h 1699"/>
                      <a:gd name="T60" fmla="*/ 823 w 2576"/>
                      <a:gd name="T61" fmla="*/ 1375 h 1699"/>
                      <a:gd name="T62" fmla="*/ 798 w 2576"/>
                      <a:gd name="T63" fmla="*/ 1309 h 1699"/>
                      <a:gd name="T64" fmla="*/ 738 w 2576"/>
                      <a:gd name="T65" fmla="*/ 1308 h 1699"/>
                      <a:gd name="T66" fmla="*/ 56 w 2576"/>
                      <a:gd name="T67" fmla="*/ 1309 h 1699"/>
                      <a:gd name="T68" fmla="*/ 0 w 2576"/>
                      <a:gd name="T69" fmla="*/ 1309 h 1699"/>
                      <a:gd name="T70" fmla="*/ 76 w 2576"/>
                      <a:gd name="T71" fmla="*/ 1032 h 1699"/>
                      <a:gd name="T72" fmla="*/ 127 w 2576"/>
                      <a:gd name="T73" fmla="*/ 850 h 1699"/>
                      <a:gd name="T74" fmla="*/ 147 w 2576"/>
                      <a:gd name="T75" fmla="*/ 783 h 1699"/>
                      <a:gd name="T76" fmla="*/ 686 w 2576"/>
                      <a:gd name="T77" fmla="*/ 783 h 1699"/>
                      <a:gd name="T78" fmla="*/ 685 w 2576"/>
                      <a:gd name="T79" fmla="*/ 572 h 1699"/>
                      <a:gd name="T80" fmla="*/ 181 w 2576"/>
                      <a:gd name="T81" fmla="*/ 573 h 1699"/>
                      <a:gd name="T82" fmla="*/ 258 w 2576"/>
                      <a:gd name="T83" fmla="*/ 296 h 1699"/>
                      <a:gd name="T84" fmla="*/ 308 w 2576"/>
                      <a:gd name="T85" fmla="*/ 114 h 1699"/>
                      <a:gd name="T86" fmla="*/ 329 w 2576"/>
                      <a:gd name="T87" fmla="*/ 47 h 1699"/>
                      <a:gd name="T88" fmla="*/ 638 w 2576"/>
                      <a:gd name="T89" fmla="*/ 47 h 1699"/>
                      <a:gd name="T90" fmla="*/ 781 w 2576"/>
                      <a:gd name="T91" fmla="*/ 46 h 1699"/>
                      <a:gd name="T92" fmla="*/ 793 w 2576"/>
                      <a:gd name="T93" fmla="*/ 46 h 1699"/>
                      <a:gd name="T94" fmla="*/ 813 w 2576"/>
                      <a:gd name="T95" fmla="*/ 4 h 1699"/>
                      <a:gd name="T96" fmla="*/ 853 w 2576"/>
                      <a:gd name="T97" fmla="*/ 1 h 1699"/>
                      <a:gd name="T98" fmla="*/ 1063 w 2576"/>
                      <a:gd name="T99" fmla="*/ 1 h 1699"/>
                      <a:gd name="T100" fmla="*/ 1245 w 2576"/>
                      <a:gd name="T101" fmla="*/ 307 h 1699"/>
                      <a:gd name="T102" fmla="*/ 1425 w 2576"/>
                      <a:gd name="T103" fmla="*/ 1 h 1699"/>
                      <a:gd name="T104" fmla="*/ 1679 w 2576"/>
                      <a:gd name="T105" fmla="*/ 0 h 16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2576" h="1699">
                        <a:moveTo>
                          <a:pt x="1679" y="0"/>
                        </a:moveTo>
                        <a:cubicBezTo>
                          <a:pt x="1665" y="15"/>
                          <a:pt x="1652" y="30"/>
                          <a:pt x="1638" y="45"/>
                        </a:cubicBezTo>
                        <a:cubicBezTo>
                          <a:pt x="1828" y="45"/>
                          <a:pt x="2017" y="45"/>
                          <a:pt x="2207" y="44"/>
                        </a:cubicBezTo>
                        <a:cubicBezTo>
                          <a:pt x="2330" y="44"/>
                          <a:pt x="2453" y="44"/>
                          <a:pt x="2576" y="44"/>
                        </a:cubicBezTo>
                        <a:cubicBezTo>
                          <a:pt x="2550" y="136"/>
                          <a:pt x="2525" y="228"/>
                          <a:pt x="2500" y="319"/>
                        </a:cubicBezTo>
                        <a:cubicBezTo>
                          <a:pt x="2483" y="380"/>
                          <a:pt x="2466" y="441"/>
                          <a:pt x="2449" y="501"/>
                        </a:cubicBezTo>
                        <a:cubicBezTo>
                          <a:pt x="2448" y="507"/>
                          <a:pt x="2434" y="570"/>
                          <a:pt x="2429" y="570"/>
                        </a:cubicBezTo>
                        <a:cubicBezTo>
                          <a:pt x="2238" y="571"/>
                          <a:pt x="2047" y="571"/>
                          <a:pt x="1855" y="571"/>
                        </a:cubicBezTo>
                        <a:cubicBezTo>
                          <a:pt x="1741" y="571"/>
                          <a:pt x="1627" y="571"/>
                          <a:pt x="1513" y="571"/>
                        </a:cubicBezTo>
                        <a:cubicBezTo>
                          <a:pt x="1484" y="571"/>
                          <a:pt x="1446" y="571"/>
                          <a:pt x="1417" y="572"/>
                        </a:cubicBezTo>
                        <a:cubicBezTo>
                          <a:pt x="1417" y="572"/>
                          <a:pt x="1416" y="573"/>
                          <a:pt x="1415" y="592"/>
                        </a:cubicBezTo>
                        <a:cubicBezTo>
                          <a:pt x="1410" y="647"/>
                          <a:pt x="1410" y="703"/>
                          <a:pt x="1415" y="758"/>
                        </a:cubicBezTo>
                        <a:cubicBezTo>
                          <a:pt x="1417" y="776"/>
                          <a:pt x="1417" y="782"/>
                          <a:pt x="1417" y="782"/>
                        </a:cubicBezTo>
                        <a:cubicBezTo>
                          <a:pt x="1429" y="782"/>
                          <a:pt x="1449" y="782"/>
                          <a:pt x="1460" y="782"/>
                        </a:cubicBezTo>
                        <a:cubicBezTo>
                          <a:pt x="1502" y="782"/>
                          <a:pt x="1544" y="782"/>
                          <a:pt x="1585" y="782"/>
                        </a:cubicBezTo>
                        <a:cubicBezTo>
                          <a:pt x="1711" y="782"/>
                          <a:pt x="1836" y="781"/>
                          <a:pt x="1962" y="781"/>
                        </a:cubicBezTo>
                        <a:cubicBezTo>
                          <a:pt x="2106" y="781"/>
                          <a:pt x="2250" y="781"/>
                          <a:pt x="2394" y="781"/>
                        </a:cubicBezTo>
                        <a:cubicBezTo>
                          <a:pt x="2368" y="873"/>
                          <a:pt x="2343" y="966"/>
                          <a:pt x="2317" y="1058"/>
                        </a:cubicBezTo>
                        <a:cubicBezTo>
                          <a:pt x="2300" y="1119"/>
                          <a:pt x="2284" y="1179"/>
                          <a:pt x="2267" y="1240"/>
                        </a:cubicBezTo>
                        <a:cubicBezTo>
                          <a:pt x="2265" y="1247"/>
                          <a:pt x="2253" y="1307"/>
                          <a:pt x="2247" y="1307"/>
                        </a:cubicBezTo>
                        <a:cubicBezTo>
                          <a:pt x="2049" y="1307"/>
                          <a:pt x="1851" y="1307"/>
                          <a:pt x="1653" y="1307"/>
                        </a:cubicBezTo>
                        <a:cubicBezTo>
                          <a:pt x="1648" y="1307"/>
                          <a:pt x="1644" y="1307"/>
                          <a:pt x="1639" y="1307"/>
                        </a:cubicBezTo>
                        <a:cubicBezTo>
                          <a:pt x="1658" y="1329"/>
                          <a:pt x="1677" y="1350"/>
                          <a:pt x="1697" y="1370"/>
                        </a:cubicBezTo>
                        <a:cubicBezTo>
                          <a:pt x="1617" y="1371"/>
                          <a:pt x="1537" y="1373"/>
                          <a:pt x="1457" y="1374"/>
                        </a:cubicBezTo>
                        <a:cubicBezTo>
                          <a:pt x="1508" y="1431"/>
                          <a:pt x="1522" y="1516"/>
                          <a:pt x="1491" y="1588"/>
                        </a:cubicBezTo>
                        <a:cubicBezTo>
                          <a:pt x="1461" y="1654"/>
                          <a:pt x="1396" y="1698"/>
                          <a:pt x="1326" y="1699"/>
                        </a:cubicBezTo>
                        <a:cubicBezTo>
                          <a:pt x="1257" y="1698"/>
                          <a:pt x="1192" y="1655"/>
                          <a:pt x="1162" y="1588"/>
                        </a:cubicBezTo>
                        <a:cubicBezTo>
                          <a:pt x="1131" y="1516"/>
                          <a:pt x="1145" y="1431"/>
                          <a:pt x="1195" y="1374"/>
                        </a:cubicBezTo>
                        <a:cubicBezTo>
                          <a:pt x="1095" y="1374"/>
                          <a:pt x="995" y="1375"/>
                          <a:pt x="894" y="1375"/>
                        </a:cubicBezTo>
                        <a:cubicBezTo>
                          <a:pt x="874" y="1375"/>
                          <a:pt x="853" y="1375"/>
                          <a:pt x="833" y="1375"/>
                        </a:cubicBezTo>
                        <a:cubicBezTo>
                          <a:pt x="830" y="1375"/>
                          <a:pt x="826" y="1375"/>
                          <a:pt x="823" y="1375"/>
                        </a:cubicBezTo>
                        <a:cubicBezTo>
                          <a:pt x="823" y="1375"/>
                          <a:pt x="801" y="1315"/>
                          <a:pt x="798" y="1309"/>
                        </a:cubicBezTo>
                        <a:cubicBezTo>
                          <a:pt x="798" y="1309"/>
                          <a:pt x="750" y="1308"/>
                          <a:pt x="738" y="1308"/>
                        </a:cubicBezTo>
                        <a:cubicBezTo>
                          <a:pt x="511" y="1308"/>
                          <a:pt x="283" y="1308"/>
                          <a:pt x="56" y="1309"/>
                        </a:cubicBezTo>
                        <a:cubicBezTo>
                          <a:pt x="37" y="1309"/>
                          <a:pt x="18" y="1309"/>
                          <a:pt x="0" y="1309"/>
                        </a:cubicBezTo>
                        <a:cubicBezTo>
                          <a:pt x="25" y="1216"/>
                          <a:pt x="51" y="1124"/>
                          <a:pt x="76" y="1032"/>
                        </a:cubicBezTo>
                        <a:cubicBezTo>
                          <a:pt x="93" y="971"/>
                          <a:pt x="110" y="910"/>
                          <a:pt x="127" y="850"/>
                        </a:cubicBezTo>
                        <a:cubicBezTo>
                          <a:pt x="129" y="843"/>
                          <a:pt x="140" y="783"/>
                          <a:pt x="147" y="783"/>
                        </a:cubicBezTo>
                        <a:cubicBezTo>
                          <a:pt x="327" y="783"/>
                          <a:pt x="506" y="783"/>
                          <a:pt x="686" y="783"/>
                        </a:cubicBezTo>
                        <a:cubicBezTo>
                          <a:pt x="683" y="712"/>
                          <a:pt x="682" y="643"/>
                          <a:pt x="685" y="572"/>
                        </a:cubicBezTo>
                        <a:cubicBezTo>
                          <a:pt x="517" y="573"/>
                          <a:pt x="349" y="573"/>
                          <a:pt x="181" y="573"/>
                        </a:cubicBezTo>
                        <a:cubicBezTo>
                          <a:pt x="207" y="481"/>
                          <a:pt x="232" y="388"/>
                          <a:pt x="258" y="296"/>
                        </a:cubicBezTo>
                        <a:cubicBezTo>
                          <a:pt x="274" y="235"/>
                          <a:pt x="291" y="174"/>
                          <a:pt x="308" y="114"/>
                        </a:cubicBezTo>
                        <a:cubicBezTo>
                          <a:pt x="310" y="107"/>
                          <a:pt x="321" y="47"/>
                          <a:pt x="329" y="47"/>
                        </a:cubicBezTo>
                        <a:cubicBezTo>
                          <a:pt x="432" y="47"/>
                          <a:pt x="535" y="47"/>
                          <a:pt x="638" y="47"/>
                        </a:cubicBezTo>
                        <a:cubicBezTo>
                          <a:pt x="685" y="47"/>
                          <a:pt x="733" y="47"/>
                          <a:pt x="781" y="46"/>
                        </a:cubicBezTo>
                        <a:cubicBezTo>
                          <a:pt x="785" y="46"/>
                          <a:pt x="789" y="46"/>
                          <a:pt x="793" y="46"/>
                        </a:cubicBezTo>
                        <a:cubicBezTo>
                          <a:pt x="798" y="46"/>
                          <a:pt x="810" y="10"/>
                          <a:pt x="813" y="4"/>
                        </a:cubicBezTo>
                        <a:cubicBezTo>
                          <a:pt x="814" y="2"/>
                          <a:pt x="843" y="1"/>
                          <a:pt x="853" y="1"/>
                        </a:cubicBezTo>
                        <a:cubicBezTo>
                          <a:pt x="923" y="1"/>
                          <a:pt x="993" y="1"/>
                          <a:pt x="1063" y="1"/>
                        </a:cubicBezTo>
                        <a:cubicBezTo>
                          <a:pt x="1000" y="140"/>
                          <a:pt x="1099" y="307"/>
                          <a:pt x="1245" y="307"/>
                        </a:cubicBezTo>
                        <a:cubicBezTo>
                          <a:pt x="1390" y="306"/>
                          <a:pt x="1490" y="139"/>
                          <a:pt x="1425" y="1"/>
                        </a:cubicBezTo>
                        <a:cubicBezTo>
                          <a:pt x="1510" y="0"/>
                          <a:pt x="1594" y="0"/>
                          <a:pt x="1679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 sz="1600"/>
                  </a:p>
                </p:txBody>
              </p:sp>
              <p:sp>
                <p:nvSpPr>
                  <p:cNvPr id="48" name="Freeform 43"/>
                  <p:cNvSpPr/>
                  <p:nvPr/>
                </p:nvSpPr>
                <p:spPr bwMode="auto">
                  <a:xfrm>
                    <a:off x="783016" y="2484823"/>
                    <a:ext cx="5376863" cy="3535363"/>
                  </a:xfrm>
                  <a:custGeom>
                    <a:avLst/>
                    <a:gdLst>
                      <a:gd name="T0" fmla="*/ 1149 w 2498"/>
                      <a:gd name="T1" fmla="*/ 1544 h 1637"/>
                      <a:gd name="T2" fmla="*/ 1224 w 2498"/>
                      <a:gd name="T3" fmla="*/ 1313 h 1637"/>
                      <a:gd name="T4" fmla="*/ 855 w 2498"/>
                      <a:gd name="T5" fmla="*/ 1313 h 1637"/>
                      <a:gd name="T6" fmla="*/ 803 w 2498"/>
                      <a:gd name="T7" fmla="*/ 1313 h 1637"/>
                      <a:gd name="T8" fmla="*/ 778 w 2498"/>
                      <a:gd name="T9" fmla="*/ 1247 h 1637"/>
                      <a:gd name="T10" fmla="*/ 699 w 2498"/>
                      <a:gd name="T11" fmla="*/ 1246 h 1637"/>
                      <a:gd name="T12" fmla="*/ 0 w 2498"/>
                      <a:gd name="T13" fmla="*/ 1247 h 1637"/>
                      <a:gd name="T14" fmla="*/ 65 w 2498"/>
                      <a:gd name="T15" fmla="*/ 1009 h 1637"/>
                      <a:gd name="T16" fmla="*/ 118 w 2498"/>
                      <a:gd name="T17" fmla="*/ 817 h 1637"/>
                      <a:gd name="T18" fmla="*/ 377 w 2498"/>
                      <a:gd name="T19" fmla="*/ 783 h 1637"/>
                      <a:gd name="T20" fmla="*/ 677 w 2498"/>
                      <a:gd name="T21" fmla="*/ 782 h 1637"/>
                      <a:gd name="T22" fmla="*/ 675 w 2498"/>
                      <a:gd name="T23" fmla="*/ 543 h 1637"/>
                      <a:gd name="T24" fmla="*/ 646 w 2498"/>
                      <a:gd name="T25" fmla="*/ 511 h 1637"/>
                      <a:gd name="T26" fmla="*/ 181 w 2498"/>
                      <a:gd name="T27" fmla="*/ 511 h 1637"/>
                      <a:gd name="T28" fmla="*/ 247 w 2498"/>
                      <a:gd name="T29" fmla="*/ 273 h 1637"/>
                      <a:gd name="T30" fmla="*/ 299 w 2498"/>
                      <a:gd name="T31" fmla="*/ 80 h 1637"/>
                      <a:gd name="T32" fmla="*/ 444 w 2498"/>
                      <a:gd name="T33" fmla="*/ 47 h 1637"/>
                      <a:gd name="T34" fmla="*/ 742 w 2498"/>
                      <a:gd name="T35" fmla="*/ 46 h 1637"/>
                      <a:gd name="T36" fmla="*/ 794 w 2498"/>
                      <a:gd name="T37" fmla="*/ 1 h 1637"/>
                      <a:gd name="T38" fmla="*/ 919 w 2498"/>
                      <a:gd name="T39" fmla="*/ 1 h 1637"/>
                      <a:gd name="T40" fmla="*/ 1012 w 2498"/>
                      <a:gd name="T41" fmla="*/ 191 h 1637"/>
                      <a:gd name="T42" fmla="*/ 1206 w 2498"/>
                      <a:gd name="T43" fmla="*/ 306 h 1637"/>
                      <a:gd name="T44" fmla="*/ 1428 w 2498"/>
                      <a:gd name="T45" fmla="*/ 0 h 1637"/>
                      <a:gd name="T46" fmla="*/ 1573 w 2498"/>
                      <a:gd name="T47" fmla="*/ 0 h 1637"/>
                      <a:gd name="T48" fmla="*/ 1599 w 2498"/>
                      <a:gd name="T49" fmla="*/ 45 h 1637"/>
                      <a:gd name="T50" fmla="*/ 2352 w 2498"/>
                      <a:gd name="T51" fmla="*/ 44 h 1637"/>
                      <a:gd name="T52" fmla="*/ 2433 w 2498"/>
                      <a:gd name="T53" fmla="*/ 280 h 1637"/>
                      <a:gd name="T54" fmla="*/ 2380 w 2498"/>
                      <a:gd name="T55" fmla="*/ 471 h 1637"/>
                      <a:gd name="T56" fmla="*/ 1816 w 2498"/>
                      <a:gd name="T57" fmla="*/ 509 h 1637"/>
                      <a:gd name="T58" fmla="*/ 1474 w 2498"/>
                      <a:gd name="T59" fmla="*/ 510 h 1637"/>
                      <a:gd name="T60" fmla="*/ 1357 w 2498"/>
                      <a:gd name="T61" fmla="*/ 510 h 1637"/>
                      <a:gd name="T62" fmla="*/ 1347 w 2498"/>
                      <a:gd name="T63" fmla="*/ 558 h 1637"/>
                      <a:gd name="T64" fmla="*/ 1350 w 2498"/>
                      <a:gd name="T65" fmla="*/ 755 h 1637"/>
                      <a:gd name="T66" fmla="*/ 1379 w 2498"/>
                      <a:gd name="T67" fmla="*/ 781 h 1637"/>
                      <a:gd name="T68" fmla="*/ 1484 w 2498"/>
                      <a:gd name="T69" fmla="*/ 781 h 1637"/>
                      <a:gd name="T70" fmla="*/ 1923 w 2498"/>
                      <a:gd name="T71" fmla="*/ 781 h 1637"/>
                      <a:gd name="T72" fmla="*/ 2316 w 2498"/>
                      <a:gd name="T73" fmla="*/ 780 h 1637"/>
                      <a:gd name="T74" fmla="*/ 2200 w 2498"/>
                      <a:gd name="T75" fmla="*/ 1201 h 1637"/>
                      <a:gd name="T76" fmla="*/ 2189 w 2498"/>
                      <a:gd name="T77" fmla="*/ 1245 h 1637"/>
                      <a:gd name="T78" fmla="*/ 1607 w 2498"/>
                      <a:gd name="T79" fmla="*/ 1246 h 1637"/>
                      <a:gd name="T80" fmla="*/ 1536 w 2498"/>
                      <a:gd name="T81" fmla="*/ 1246 h 1637"/>
                      <a:gd name="T82" fmla="*/ 1590 w 2498"/>
                      <a:gd name="T83" fmla="*/ 1310 h 1637"/>
                      <a:gd name="T84" fmla="*/ 1351 w 2498"/>
                      <a:gd name="T85" fmla="*/ 1314 h 1637"/>
                      <a:gd name="T86" fmla="*/ 1425 w 2498"/>
                      <a:gd name="T87" fmla="*/ 1544 h 16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2498" h="1637">
                        <a:moveTo>
                          <a:pt x="1287" y="1637"/>
                        </a:moveTo>
                        <a:cubicBezTo>
                          <a:pt x="1228" y="1637"/>
                          <a:pt x="1174" y="1600"/>
                          <a:pt x="1149" y="1544"/>
                        </a:cubicBezTo>
                        <a:cubicBezTo>
                          <a:pt x="1123" y="1485"/>
                          <a:pt x="1135" y="1413"/>
                          <a:pt x="1178" y="1364"/>
                        </a:cubicBezTo>
                        <a:cubicBezTo>
                          <a:pt x="1224" y="1313"/>
                          <a:pt x="1224" y="1313"/>
                          <a:pt x="1224" y="1313"/>
                        </a:cubicBezTo>
                        <a:cubicBezTo>
                          <a:pt x="1156" y="1313"/>
                          <a:pt x="1156" y="1313"/>
                          <a:pt x="1156" y="1313"/>
                        </a:cubicBezTo>
                        <a:cubicBezTo>
                          <a:pt x="855" y="1313"/>
                          <a:pt x="855" y="1313"/>
                          <a:pt x="855" y="1313"/>
                        </a:cubicBezTo>
                        <a:cubicBezTo>
                          <a:pt x="825" y="1313"/>
                          <a:pt x="825" y="1313"/>
                          <a:pt x="825" y="1313"/>
                        </a:cubicBezTo>
                        <a:cubicBezTo>
                          <a:pt x="803" y="1313"/>
                          <a:pt x="803" y="1313"/>
                          <a:pt x="803" y="1313"/>
                        </a:cubicBezTo>
                        <a:cubicBezTo>
                          <a:pt x="797" y="1295"/>
                          <a:pt x="787" y="1270"/>
                          <a:pt x="786" y="1266"/>
                        </a:cubicBezTo>
                        <a:cubicBezTo>
                          <a:pt x="778" y="1247"/>
                          <a:pt x="778" y="1247"/>
                          <a:pt x="778" y="1247"/>
                        </a:cubicBezTo>
                        <a:cubicBezTo>
                          <a:pt x="759" y="1247"/>
                          <a:pt x="759" y="1247"/>
                          <a:pt x="759" y="1247"/>
                        </a:cubicBezTo>
                        <a:cubicBezTo>
                          <a:pt x="759" y="1247"/>
                          <a:pt x="711" y="1246"/>
                          <a:pt x="699" y="1246"/>
                        </a:cubicBezTo>
                        <a:cubicBezTo>
                          <a:pt x="17" y="1247"/>
                          <a:pt x="17" y="1247"/>
                          <a:pt x="17" y="1247"/>
                        </a:cubicBezTo>
                        <a:cubicBezTo>
                          <a:pt x="0" y="1247"/>
                          <a:pt x="0" y="1247"/>
                          <a:pt x="0" y="1247"/>
                        </a:cubicBezTo>
                        <a:cubicBezTo>
                          <a:pt x="20" y="1171"/>
                          <a:pt x="20" y="1171"/>
                          <a:pt x="20" y="1171"/>
                        </a:cubicBezTo>
                        <a:cubicBezTo>
                          <a:pt x="65" y="1009"/>
                          <a:pt x="65" y="1009"/>
                          <a:pt x="65" y="1009"/>
                        </a:cubicBezTo>
                        <a:cubicBezTo>
                          <a:pt x="115" y="827"/>
                          <a:pt x="115" y="827"/>
                          <a:pt x="115" y="827"/>
                        </a:cubicBezTo>
                        <a:cubicBezTo>
                          <a:pt x="116" y="826"/>
                          <a:pt x="117" y="822"/>
                          <a:pt x="118" y="817"/>
                        </a:cubicBezTo>
                        <a:cubicBezTo>
                          <a:pt x="121" y="802"/>
                          <a:pt x="124" y="791"/>
                          <a:pt x="126" y="783"/>
                        </a:cubicBezTo>
                        <a:cubicBezTo>
                          <a:pt x="377" y="783"/>
                          <a:pt x="377" y="783"/>
                          <a:pt x="377" y="783"/>
                        </a:cubicBezTo>
                        <a:cubicBezTo>
                          <a:pt x="647" y="782"/>
                          <a:pt x="647" y="782"/>
                          <a:pt x="647" y="782"/>
                        </a:cubicBezTo>
                        <a:cubicBezTo>
                          <a:pt x="677" y="782"/>
                          <a:pt x="677" y="782"/>
                          <a:pt x="677" y="782"/>
                        </a:cubicBezTo>
                        <a:cubicBezTo>
                          <a:pt x="676" y="750"/>
                          <a:pt x="676" y="750"/>
                          <a:pt x="676" y="750"/>
                        </a:cubicBezTo>
                        <a:cubicBezTo>
                          <a:pt x="672" y="672"/>
                          <a:pt x="672" y="606"/>
                          <a:pt x="675" y="543"/>
                        </a:cubicBezTo>
                        <a:cubicBezTo>
                          <a:pt x="677" y="511"/>
                          <a:pt x="677" y="511"/>
                          <a:pt x="677" y="511"/>
                        </a:cubicBezTo>
                        <a:cubicBezTo>
                          <a:pt x="646" y="511"/>
                          <a:pt x="646" y="511"/>
                          <a:pt x="646" y="511"/>
                        </a:cubicBezTo>
                        <a:cubicBezTo>
                          <a:pt x="394" y="511"/>
                          <a:pt x="394" y="511"/>
                          <a:pt x="394" y="511"/>
                        </a:cubicBezTo>
                        <a:cubicBezTo>
                          <a:pt x="181" y="511"/>
                          <a:pt x="181" y="511"/>
                          <a:pt x="181" y="511"/>
                        </a:cubicBezTo>
                        <a:cubicBezTo>
                          <a:pt x="208" y="412"/>
                          <a:pt x="208" y="412"/>
                          <a:pt x="208" y="412"/>
                        </a:cubicBezTo>
                        <a:cubicBezTo>
                          <a:pt x="247" y="273"/>
                          <a:pt x="247" y="273"/>
                          <a:pt x="247" y="273"/>
                        </a:cubicBezTo>
                        <a:cubicBezTo>
                          <a:pt x="297" y="91"/>
                          <a:pt x="297" y="91"/>
                          <a:pt x="297" y="91"/>
                        </a:cubicBezTo>
                        <a:cubicBezTo>
                          <a:pt x="297" y="90"/>
                          <a:pt x="298" y="86"/>
                          <a:pt x="299" y="80"/>
                        </a:cubicBezTo>
                        <a:cubicBezTo>
                          <a:pt x="303" y="66"/>
                          <a:pt x="305" y="55"/>
                          <a:pt x="307" y="47"/>
                        </a:cubicBezTo>
                        <a:cubicBezTo>
                          <a:pt x="444" y="47"/>
                          <a:pt x="444" y="47"/>
                          <a:pt x="444" y="47"/>
                        </a:cubicBezTo>
                        <a:cubicBezTo>
                          <a:pt x="599" y="46"/>
                          <a:pt x="599" y="46"/>
                          <a:pt x="599" y="46"/>
                        </a:cubicBezTo>
                        <a:cubicBezTo>
                          <a:pt x="742" y="46"/>
                          <a:pt x="742" y="46"/>
                          <a:pt x="742" y="46"/>
                        </a:cubicBezTo>
                        <a:cubicBezTo>
                          <a:pt x="755" y="46"/>
                          <a:pt x="755" y="46"/>
                          <a:pt x="755" y="46"/>
                        </a:cubicBezTo>
                        <a:cubicBezTo>
                          <a:pt x="776" y="46"/>
                          <a:pt x="785" y="28"/>
                          <a:pt x="794" y="1"/>
                        </a:cubicBezTo>
                        <a:cubicBezTo>
                          <a:pt x="799" y="1"/>
                          <a:pt x="806" y="1"/>
                          <a:pt x="815" y="1"/>
                        </a:cubicBezTo>
                        <a:cubicBezTo>
                          <a:pt x="919" y="1"/>
                          <a:pt x="919" y="1"/>
                          <a:pt x="919" y="1"/>
                        </a:cubicBezTo>
                        <a:cubicBezTo>
                          <a:pt x="983" y="1"/>
                          <a:pt x="983" y="1"/>
                          <a:pt x="983" y="1"/>
                        </a:cubicBezTo>
                        <a:cubicBezTo>
                          <a:pt x="967" y="64"/>
                          <a:pt x="977" y="133"/>
                          <a:pt x="1012" y="191"/>
                        </a:cubicBezTo>
                        <a:cubicBezTo>
                          <a:pt x="1054" y="263"/>
                          <a:pt x="1127" y="306"/>
                          <a:pt x="1205" y="306"/>
                        </a:cubicBezTo>
                        <a:cubicBezTo>
                          <a:pt x="1205" y="306"/>
                          <a:pt x="1206" y="306"/>
                          <a:pt x="1206" y="306"/>
                        </a:cubicBezTo>
                        <a:cubicBezTo>
                          <a:pt x="1285" y="306"/>
                          <a:pt x="1357" y="263"/>
                          <a:pt x="1400" y="190"/>
                        </a:cubicBezTo>
                        <a:cubicBezTo>
                          <a:pt x="1434" y="131"/>
                          <a:pt x="1444" y="63"/>
                          <a:pt x="1428" y="0"/>
                        </a:cubicBezTo>
                        <a:cubicBezTo>
                          <a:pt x="1555" y="0"/>
                          <a:pt x="1555" y="0"/>
                          <a:pt x="1555" y="0"/>
                        </a:cubicBezTo>
                        <a:cubicBezTo>
                          <a:pt x="1573" y="0"/>
                          <a:pt x="1573" y="0"/>
                          <a:pt x="1573" y="0"/>
                        </a:cubicBezTo>
                        <a:cubicBezTo>
                          <a:pt x="1534" y="45"/>
                          <a:pt x="1534" y="45"/>
                          <a:pt x="1534" y="45"/>
                        </a:cubicBezTo>
                        <a:cubicBezTo>
                          <a:pt x="1599" y="45"/>
                          <a:pt x="1599" y="45"/>
                          <a:pt x="1599" y="45"/>
                        </a:cubicBezTo>
                        <a:cubicBezTo>
                          <a:pt x="2168" y="44"/>
                          <a:pt x="2168" y="44"/>
                          <a:pt x="2168" y="44"/>
                        </a:cubicBezTo>
                        <a:cubicBezTo>
                          <a:pt x="2352" y="44"/>
                          <a:pt x="2352" y="44"/>
                          <a:pt x="2352" y="44"/>
                        </a:cubicBezTo>
                        <a:cubicBezTo>
                          <a:pt x="2498" y="44"/>
                          <a:pt x="2498" y="44"/>
                          <a:pt x="2498" y="44"/>
                        </a:cubicBezTo>
                        <a:cubicBezTo>
                          <a:pt x="2433" y="280"/>
                          <a:pt x="2433" y="280"/>
                          <a:pt x="2433" y="280"/>
                        </a:cubicBezTo>
                        <a:cubicBezTo>
                          <a:pt x="2382" y="462"/>
                          <a:pt x="2382" y="462"/>
                          <a:pt x="2382" y="462"/>
                        </a:cubicBezTo>
                        <a:cubicBezTo>
                          <a:pt x="2382" y="463"/>
                          <a:pt x="2381" y="466"/>
                          <a:pt x="2380" y="471"/>
                        </a:cubicBezTo>
                        <a:cubicBezTo>
                          <a:pt x="2376" y="489"/>
                          <a:pt x="2373" y="501"/>
                          <a:pt x="2371" y="509"/>
                        </a:cubicBezTo>
                        <a:cubicBezTo>
                          <a:pt x="1816" y="509"/>
                          <a:pt x="1816" y="509"/>
                          <a:pt x="1816" y="509"/>
                        </a:cubicBezTo>
                        <a:cubicBezTo>
                          <a:pt x="1645" y="509"/>
                          <a:pt x="1645" y="509"/>
                          <a:pt x="1645" y="509"/>
                        </a:cubicBezTo>
                        <a:cubicBezTo>
                          <a:pt x="1474" y="510"/>
                          <a:pt x="1474" y="510"/>
                          <a:pt x="1474" y="510"/>
                        </a:cubicBezTo>
                        <a:cubicBezTo>
                          <a:pt x="1378" y="510"/>
                          <a:pt x="1378" y="510"/>
                          <a:pt x="1378" y="510"/>
                        </a:cubicBezTo>
                        <a:cubicBezTo>
                          <a:pt x="1357" y="510"/>
                          <a:pt x="1357" y="510"/>
                          <a:pt x="1357" y="510"/>
                        </a:cubicBezTo>
                        <a:cubicBezTo>
                          <a:pt x="1350" y="534"/>
                          <a:pt x="1350" y="534"/>
                          <a:pt x="1350" y="534"/>
                        </a:cubicBezTo>
                        <a:cubicBezTo>
                          <a:pt x="1350" y="534"/>
                          <a:pt x="1349" y="536"/>
                          <a:pt x="1347" y="558"/>
                        </a:cubicBezTo>
                        <a:cubicBezTo>
                          <a:pt x="1342" y="616"/>
                          <a:pt x="1342" y="674"/>
                          <a:pt x="1347" y="730"/>
                        </a:cubicBezTo>
                        <a:cubicBezTo>
                          <a:pt x="1349" y="749"/>
                          <a:pt x="1350" y="755"/>
                          <a:pt x="1350" y="755"/>
                        </a:cubicBezTo>
                        <a:cubicBezTo>
                          <a:pt x="1353" y="782"/>
                          <a:pt x="1353" y="782"/>
                          <a:pt x="1353" y="782"/>
                        </a:cubicBezTo>
                        <a:cubicBezTo>
                          <a:pt x="1379" y="781"/>
                          <a:pt x="1379" y="781"/>
                          <a:pt x="1379" y="781"/>
                        </a:cubicBezTo>
                        <a:cubicBezTo>
                          <a:pt x="1421" y="781"/>
                          <a:pt x="1421" y="781"/>
                          <a:pt x="1421" y="781"/>
                        </a:cubicBezTo>
                        <a:cubicBezTo>
                          <a:pt x="1484" y="781"/>
                          <a:pt x="1484" y="781"/>
                          <a:pt x="1484" y="781"/>
                        </a:cubicBezTo>
                        <a:cubicBezTo>
                          <a:pt x="1546" y="781"/>
                          <a:pt x="1546" y="781"/>
                          <a:pt x="1546" y="781"/>
                        </a:cubicBezTo>
                        <a:cubicBezTo>
                          <a:pt x="1923" y="781"/>
                          <a:pt x="1923" y="781"/>
                          <a:pt x="1923" y="781"/>
                        </a:cubicBezTo>
                        <a:cubicBezTo>
                          <a:pt x="2139" y="781"/>
                          <a:pt x="2139" y="781"/>
                          <a:pt x="2139" y="781"/>
                        </a:cubicBezTo>
                        <a:cubicBezTo>
                          <a:pt x="2316" y="780"/>
                          <a:pt x="2316" y="780"/>
                          <a:pt x="2316" y="780"/>
                        </a:cubicBezTo>
                        <a:cubicBezTo>
                          <a:pt x="2294" y="860"/>
                          <a:pt x="2272" y="939"/>
                          <a:pt x="2250" y="1019"/>
                        </a:cubicBezTo>
                        <a:cubicBezTo>
                          <a:pt x="2200" y="1201"/>
                          <a:pt x="2200" y="1201"/>
                          <a:pt x="2200" y="1201"/>
                        </a:cubicBezTo>
                        <a:cubicBezTo>
                          <a:pt x="2200" y="1202"/>
                          <a:pt x="2199" y="1206"/>
                          <a:pt x="2198" y="1211"/>
                        </a:cubicBezTo>
                        <a:cubicBezTo>
                          <a:pt x="2194" y="1226"/>
                          <a:pt x="2191" y="1237"/>
                          <a:pt x="2189" y="1245"/>
                        </a:cubicBezTo>
                        <a:cubicBezTo>
                          <a:pt x="1614" y="1246"/>
                          <a:pt x="1614" y="1246"/>
                          <a:pt x="1614" y="1246"/>
                        </a:cubicBezTo>
                        <a:cubicBezTo>
                          <a:pt x="1607" y="1246"/>
                          <a:pt x="1607" y="1246"/>
                          <a:pt x="1607" y="1246"/>
                        </a:cubicBezTo>
                        <a:cubicBezTo>
                          <a:pt x="1600" y="1246"/>
                          <a:pt x="1600" y="1246"/>
                          <a:pt x="1600" y="1246"/>
                        </a:cubicBezTo>
                        <a:cubicBezTo>
                          <a:pt x="1536" y="1246"/>
                          <a:pt x="1536" y="1246"/>
                          <a:pt x="1536" y="1246"/>
                        </a:cubicBezTo>
                        <a:cubicBezTo>
                          <a:pt x="1579" y="1297"/>
                          <a:pt x="1579" y="1297"/>
                          <a:pt x="1579" y="1297"/>
                        </a:cubicBezTo>
                        <a:cubicBezTo>
                          <a:pt x="1583" y="1301"/>
                          <a:pt x="1586" y="1305"/>
                          <a:pt x="1590" y="1310"/>
                        </a:cubicBezTo>
                        <a:cubicBezTo>
                          <a:pt x="1417" y="1313"/>
                          <a:pt x="1417" y="1313"/>
                          <a:pt x="1417" y="1313"/>
                        </a:cubicBezTo>
                        <a:cubicBezTo>
                          <a:pt x="1351" y="1314"/>
                          <a:pt x="1351" y="1314"/>
                          <a:pt x="1351" y="1314"/>
                        </a:cubicBezTo>
                        <a:cubicBezTo>
                          <a:pt x="1397" y="1364"/>
                          <a:pt x="1397" y="1364"/>
                          <a:pt x="1397" y="1364"/>
                        </a:cubicBezTo>
                        <a:cubicBezTo>
                          <a:pt x="1440" y="1412"/>
                          <a:pt x="1451" y="1484"/>
                          <a:pt x="1425" y="1544"/>
                        </a:cubicBezTo>
                        <a:cubicBezTo>
                          <a:pt x="1400" y="1600"/>
                          <a:pt x="1346" y="1637"/>
                          <a:pt x="1287" y="163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 sz="1600"/>
                  </a:p>
                </p:txBody>
              </p:sp>
            </p:grpSp>
          </p:grpSp>
        </p:grpSp>
        <p:sp>
          <p:nvSpPr>
            <p:cNvPr id="107" name="文本框 106"/>
            <p:cNvSpPr txBox="1"/>
            <p:nvPr/>
          </p:nvSpPr>
          <p:spPr>
            <a:xfrm>
              <a:off x="6374486" y="2002753"/>
              <a:ext cx="435430" cy="5692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4960163" y="2257764"/>
              <a:ext cx="492870" cy="5692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3200" dirty="0">
                  <a:gradFill>
                    <a:gsLst>
                      <a:gs pos="21000">
                        <a:srgbClr val="53575C"/>
                      </a:gs>
                      <a:gs pos="88000">
                        <a:srgbClr val="C5C7CA"/>
                      </a:gs>
                    </a:gsLst>
                    <a:lin ang="5400000"/>
                  </a:gradFill>
                  <a:effectLst/>
                  <a:latin typeface="Impact" panose="020B0806030902050204" pitchFamily="34" charset="0"/>
                </a:rPr>
                <a:t>02</a:t>
              </a:r>
              <a:endParaRPr lang="en-US" altLang="zh-CN" sz="3200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Impact" panose="020B0806030902050204" pitchFamily="34" charset="0"/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4453552" y="3586580"/>
              <a:ext cx="505840" cy="5692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10" name="文本框 109"/>
            <p:cNvSpPr txBox="1"/>
            <p:nvPr/>
          </p:nvSpPr>
          <p:spPr>
            <a:xfrm>
              <a:off x="5433139" y="4988203"/>
              <a:ext cx="491017" cy="5692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6695363" y="4876422"/>
              <a:ext cx="507693" cy="5692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cxnSp>
        <p:nvCxnSpPr>
          <p:cNvPr id="62" name="PA_直接连接符 61"/>
          <p:cNvCxnSpPr/>
          <p:nvPr>
            <p:custDataLst>
              <p:tags r:id="rId2"/>
            </p:custDataLst>
          </p:nvPr>
        </p:nvCxnSpPr>
        <p:spPr>
          <a:xfrm>
            <a:off x="8418181" y="263107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PA_任意多边形 10"/>
          <p:cNvSpPr>
            <a:spLocks noChangeAspect="1" noEditPoints="1"/>
          </p:cNvSpPr>
          <p:nvPr>
            <p:custDataLst>
              <p:tags r:id="rId3"/>
            </p:custDataLst>
          </p:nvPr>
        </p:nvSpPr>
        <p:spPr bwMode="auto">
          <a:xfrm>
            <a:off x="10487444" y="2135834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70" name="PA_直接连接符 69"/>
          <p:cNvCxnSpPr/>
          <p:nvPr>
            <p:custDataLst>
              <p:tags r:id="rId4"/>
            </p:custDataLst>
          </p:nvPr>
        </p:nvCxnSpPr>
        <p:spPr>
          <a:xfrm>
            <a:off x="1217373" y="263107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PA_组合 70"/>
          <p:cNvGrpSpPr/>
          <p:nvPr>
            <p:custDataLst>
              <p:tags r:id="rId5"/>
            </p:custDataLst>
          </p:nvPr>
        </p:nvGrpSpPr>
        <p:grpSpPr>
          <a:xfrm>
            <a:off x="1233883" y="2120419"/>
            <a:ext cx="419992" cy="422190"/>
            <a:chOff x="8153944" y="1640106"/>
            <a:chExt cx="1516063" cy="1524000"/>
          </a:xfrm>
          <a:solidFill>
            <a:schemeClr val="accent3"/>
          </a:solidFill>
        </p:grpSpPr>
        <p:sp>
          <p:nvSpPr>
            <p:cNvPr id="72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scene3d>
                <a:camera prst="orthographicFront"/>
                <a:lightRig rig="threePt" dir="t"/>
              </a:scene3d>
            </a:bodyPr>
            <a:lstStyle/>
            <a:p>
              <a:endParaRPr lang="zh-CN" altLang="en-US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endParaRPr>
            </a:p>
          </p:txBody>
        </p:sp>
        <p:sp>
          <p:nvSpPr>
            <p:cNvPr id="73" name="Freeform 6"/>
            <p:cNvSpPr/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scene3d>
                <a:camera prst="orthographicFront"/>
                <a:lightRig rig="threePt" dir="t"/>
              </a:scene3d>
            </a:bodyPr>
            <a:lstStyle/>
            <a:p>
              <a:endParaRPr lang="zh-CN" altLang="en-US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endParaRPr>
            </a:p>
          </p:txBody>
        </p:sp>
      </p:grpSp>
      <p:cxnSp>
        <p:nvCxnSpPr>
          <p:cNvPr id="66" name="PA_直接连接符 65"/>
          <p:cNvCxnSpPr/>
          <p:nvPr>
            <p:custDataLst>
              <p:tags r:id="rId6"/>
            </p:custDataLst>
          </p:nvPr>
        </p:nvCxnSpPr>
        <p:spPr>
          <a:xfrm>
            <a:off x="7759686" y="5258915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PA_任意多边形 18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10550064" y="4761865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PA_任意多边形 14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216266" y="5000984"/>
            <a:ext cx="418495" cy="420074"/>
          </a:xfrm>
          <a:custGeom>
            <a:avLst/>
            <a:gdLst>
              <a:gd name="T0" fmla="*/ 321 w 780"/>
              <a:gd name="T1" fmla="*/ 745 h 780"/>
              <a:gd name="T2" fmla="*/ 321 w 780"/>
              <a:gd name="T3" fmla="*/ 744 h 780"/>
              <a:gd name="T4" fmla="*/ 322 w 780"/>
              <a:gd name="T5" fmla="*/ 742 h 780"/>
              <a:gd name="T6" fmla="*/ 323 w 780"/>
              <a:gd name="T7" fmla="*/ 741 h 780"/>
              <a:gd name="T8" fmla="*/ 325 w 780"/>
              <a:gd name="T9" fmla="*/ 740 h 780"/>
              <a:gd name="T10" fmla="*/ 326 w 780"/>
              <a:gd name="T11" fmla="*/ 742 h 780"/>
              <a:gd name="T12" fmla="*/ 328 w 780"/>
              <a:gd name="T13" fmla="*/ 743 h 780"/>
              <a:gd name="T14" fmla="*/ 328 w 780"/>
              <a:gd name="T15" fmla="*/ 744 h 780"/>
              <a:gd name="T16" fmla="*/ 322 w 780"/>
              <a:gd name="T17" fmla="*/ 744 h 780"/>
              <a:gd name="T18" fmla="*/ 327 w 780"/>
              <a:gd name="T19" fmla="*/ 743 h 780"/>
              <a:gd name="T20" fmla="*/ 325 w 780"/>
              <a:gd name="T21" fmla="*/ 742 h 780"/>
              <a:gd name="T22" fmla="*/ 324 w 780"/>
              <a:gd name="T23" fmla="*/ 741 h 780"/>
              <a:gd name="T24" fmla="*/ 323 w 780"/>
              <a:gd name="T25" fmla="*/ 743 h 780"/>
              <a:gd name="T26" fmla="*/ 322 w 780"/>
              <a:gd name="T27" fmla="*/ 744 h 780"/>
              <a:gd name="T28" fmla="*/ 321 w 780"/>
              <a:gd name="T29" fmla="*/ 750 h 780"/>
              <a:gd name="T30" fmla="*/ 321 w 780"/>
              <a:gd name="T31" fmla="*/ 748 h 780"/>
              <a:gd name="T32" fmla="*/ 324 w 780"/>
              <a:gd name="T33" fmla="*/ 749 h 780"/>
              <a:gd name="T34" fmla="*/ 325 w 780"/>
              <a:gd name="T35" fmla="*/ 749 h 780"/>
              <a:gd name="T36" fmla="*/ 324 w 780"/>
              <a:gd name="T37" fmla="*/ 749 h 780"/>
              <a:gd name="T38" fmla="*/ 327 w 780"/>
              <a:gd name="T39" fmla="*/ 750 h 780"/>
              <a:gd name="T40" fmla="*/ 327 w 780"/>
              <a:gd name="T41" fmla="*/ 748 h 780"/>
              <a:gd name="T42" fmla="*/ 382 w 780"/>
              <a:gd name="T43" fmla="*/ 229 h 780"/>
              <a:gd name="T44" fmla="*/ 382 w 780"/>
              <a:gd name="T45" fmla="*/ 376 h 780"/>
              <a:gd name="T46" fmla="*/ 572 w 780"/>
              <a:gd name="T47" fmla="*/ 303 h 780"/>
              <a:gd name="T48" fmla="*/ 382 w 780"/>
              <a:gd name="T49" fmla="*/ 229 h 780"/>
              <a:gd name="T50" fmla="*/ 0 w 780"/>
              <a:gd name="T51" fmla="*/ 390 h 780"/>
              <a:gd name="T52" fmla="*/ 780 w 780"/>
              <a:gd name="T53" fmla="*/ 390 h 780"/>
              <a:gd name="T54" fmla="*/ 595 w 780"/>
              <a:gd name="T55" fmla="*/ 526 h 780"/>
              <a:gd name="T56" fmla="*/ 390 w 780"/>
              <a:gd name="T57" fmla="*/ 609 h 780"/>
              <a:gd name="T58" fmla="*/ 184 w 780"/>
              <a:gd name="T59" fmla="*/ 526 h 780"/>
              <a:gd name="T60" fmla="*/ 194 w 780"/>
              <a:gd name="T61" fmla="*/ 504 h 780"/>
              <a:gd name="T62" fmla="*/ 398 w 780"/>
              <a:gd name="T63" fmla="*/ 583 h 780"/>
              <a:gd name="T64" fmla="*/ 602 w 780"/>
              <a:gd name="T65" fmla="*/ 510 h 780"/>
              <a:gd name="T66" fmla="*/ 595 w 780"/>
              <a:gd name="T67" fmla="*/ 457 h 780"/>
              <a:gd name="T68" fmla="*/ 390 w 780"/>
              <a:gd name="T69" fmla="*/ 540 h 780"/>
              <a:gd name="T70" fmla="*/ 184 w 780"/>
              <a:gd name="T71" fmla="*/ 457 h 780"/>
              <a:gd name="T72" fmla="*/ 194 w 780"/>
              <a:gd name="T73" fmla="*/ 435 h 780"/>
              <a:gd name="T74" fmla="*/ 398 w 780"/>
              <a:gd name="T75" fmla="*/ 514 h 780"/>
              <a:gd name="T76" fmla="*/ 602 w 780"/>
              <a:gd name="T77" fmla="*/ 441 h 780"/>
              <a:gd name="T78" fmla="*/ 595 w 780"/>
              <a:gd name="T79" fmla="*/ 388 h 780"/>
              <a:gd name="T80" fmla="*/ 390 w 780"/>
              <a:gd name="T81" fmla="*/ 471 h 780"/>
              <a:gd name="T82" fmla="*/ 184 w 780"/>
              <a:gd name="T83" fmla="*/ 388 h 780"/>
              <a:gd name="T84" fmla="*/ 194 w 780"/>
              <a:gd name="T85" fmla="*/ 366 h 780"/>
              <a:gd name="T86" fmla="*/ 398 w 780"/>
              <a:gd name="T87" fmla="*/ 445 h 780"/>
              <a:gd name="T88" fmla="*/ 602 w 780"/>
              <a:gd name="T89" fmla="*/ 373 h 780"/>
              <a:gd name="T90" fmla="*/ 595 w 780"/>
              <a:gd name="T91" fmla="*/ 320 h 780"/>
              <a:gd name="T92" fmla="*/ 390 w 780"/>
              <a:gd name="T93" fmla="*/ 402 h 780"/>
              <a:gd name="T94" fmla="*/ 184 w 780"/>
              <a:gd name="T95" fmla="*/ 320 h 780"/>
              <a:gd name="T96" fmla="*/ 184 w 780"/>
              <a:gd name="T97" fmla="*/ 286 h 780"/>
              <a:gd name="T98" fmla="*/ 407 w 780"/>
              <a:gd name="T99" fmla="*/ 207 h 780"/>
              <a:gd name="T100" fmla="*/ 608 w 780"/>
              <a:gd name="T101" fmla="*/ 303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0" h="780">
                <a:moveTo>
                  <a:pt x="327" y="745"/>
                </a:moveTo>
                <a:cubicBezTo>
                  <a:pt x="321" y="745"/>
                  <a:pt x="321" y="745"/>
                  <a:pt x="321" y="745"/>
                </a:cubicBezTo>
                <a:cubicBezTo>
                  <a:pt x="321" y="745"/>
                  <a:pt x="321" y="745"/>
                  <a:pt x="321" y="744"/>
                </a:cubicBezTo>
                <a:cubicBezTo>
                  <a:pt x="321" y="744"/>
                  <a:pt x="321" y="744"/>
                  <a:pt x="321" y="744"/>
                </a:cubicBezTo>
                <a:cubicBezTo>
                  <a:pt x="321" y="743"/>
                  <a:pt x="321" y="743"/>
                  <a:pt x="321" y="743"/>
                </a:cubicBezTo>
                <a:cubicBezTo>
                  <a:pt x="321" y="742"/>
                  <a:pt x="321" y="742"/>
                  <a:pt x="322" y="742"/>
                </a:cubicBezTo>
                <a:cubicBezTo>
                  <a:pt x="323" y="742"/>
                  <a:pt x="323" y="742"/>
                  <a:pt x="323" y="742"/>
                </a:cubicBezTo>
                <a:cubicBezTo>
                  <a:pt x="323" y="741"/>
                  <a:pt x="323" y="741"/>
                  <a:pt x="323" y="741"/>
                </a:cubicBezTo>
                <a:cubicBezTo>
                  <a:pt x="323" y="741"/>
                  <a:pt x="323" y="740"/>
                  <a:pt x="324" y="740"/>
                </a:cubicBezTo>
                <a:cubicBezTo>
                  <a:pt x="325" y="740"/>
                  <a:pt x="325" y="740"/>
                  <a:pt x="325" y="740"/>
                </a:cubicBezTo>
                <a:cubicBezTo>
                  <a:pt x="325" y="740"/>
                  <a:pt x="325" y="741"/>
                  <a:pt x="326" y="741"/>
                </a:cubicBezTo>
                <a:cubicBezTo>
                  <a:pt x="326" y="742"/>
                  <a:pt x="326" y="742"/>
                  <a:pt x="326" y="742"/>
                </a:cubicBezTo>
                <a:cubicBezTo>
                  <a:pt x="327" y="742"/>
                  <a:pt x="327" y="742"/>
                  <a:pt x="327" y="742"/>
                </a:cubicBezTo>
                <a:cubicBezTo>
                  <a:pt x="327" y="742"/>
                  <a:pt x="327" y="742"/>
                  <a:pt x="328" y="743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7" y="745"/>
                  <a:pt x="327" y="745"/>
                  <a:pt x="327" y="745"/>
                </a:cubicBezTo>
                <a:close/>
                <a:moveTo>
                  <a:pt x="322" y="744"/>
                </a:moveTo>
                <a:cubicBezTo>
                  <a:pt x="327" y="744"/>
                  <a:pt x="327" y="744"/>
                  <a:pt x="327" y="744"/>
                </a:cubicBezTo>
                <a:cubicBezTo>
                  <a:pt x="327" y="743"/>
                  <a:pt x="327" y="743"/>
                  <a:pt x="327" y="743"/>
                </a:cubicBezTo>
                <a:cubicBezTo>
                  <a:pt x="326" y="743"/>
                  <a:pt x="326" y="743"/>
                  <a:pt x="326" y="743"/>
                </a:cubicBezTo>
                <a:cubicBezTo>
                  <a:pt x="325" y="743"/>
                  <a:pt x="325" y="743"/>
                  <a:pt x="325" y="742"/>
                </a:cubicBezTo>
                <a:cubicBezTo>
                  <a:pt x="325" y="741"/>
                  <a:pt x="325" y="741"/>
                  <a:pt x="325" y="741"/>
                </a:cubicBezTo>
                <a:cubicBezTo>
                  <a:pt x="324" y="741"/>
                  <a:pt x="324" y="741"/>
                  <a:pt x="324" y="741"/>
                </a:cubicBezTo>
                <a:cubicBezTo>
                  <a:pt x="324" y="742"/>
                  <a:pt x="324" y="742"/>
                  <a:pt x="324" y="742"/>
                </a:cubicBezTo>
                <a:cubicBezTo>
                  <a:pt x="324" y="743"/>
                  <a:pt x="323" y="743"/>
                  <a:pt x="323" y="743"/>
                </a:cubicBezTo>
                <a:cubicBezTo>
                  <a:pt x="322" y="743"/>
                  <a:pt x="322" y="743"/>
                  <a:pt x="322" y="743"/>
                </a:cubicBezTo>
                <a:lnTo>
                  <a:pt x="322" y="744"/>
                </a:lnTo>
                <a:close/>
                <a:moveTo>
                  <a:pt x="321" y="749"/>
                </a:moveTo>
                <a:cubicBezTo>
                  <a:pt x="321" y="750"/>
                  <a:pt x="321" y="750"/>
                  <a:pt x="321" y="750"/>
                </a:cubicBezTo>
                <a:cubicBezTo>
                  <a:pt x="322" y="750"/>
                  <a:pt x="322" y="750"/>
                  <a:pt x="322" y="749"/>
                </a:cubicBezTo>
                <a:cubicBezTo>
                  <a:pt x="322" y="749"/>
                  <a:pt x="322" y="748"/>
                  <a:pt x="321" y="748"/>
                </a:cubicBezTo>
                <a:cubicBezTo>
                  <a:pt x="321" y="748"/>
                  <a:pt x="321" y="749"/>
                  <a:pt x="321" y="749"/>
                </a:cubicBezTo>
                <a:close/>
                <a:moveTo>
                  <a:pt x="324" y="749"/>
                </a:moveTo>
                <a:cubicBezTo>
                  <a:pt x="324" y="750"/>
                  <a:pt x="324" y="750"/>
                  <a:pt x="324" y="750"/>
                </a:cubicBezTo>
                <a:cubicBezTo>
                  <a:pt x="325" y="750"/>
                  <a:pt x="325" y="750"/>
                  <a:pt x="325" y="749"/>
                </a:cubicBezTo>
                <a:cubicBezTo>
                  <a:pt x="325" y="749"/>
                  <a:pt x="325" y="748"/>
                  <a:pt x="324" y="748"/>
                </a:cubicBezTo>
                <a:cubicBezTo>
                  <a:pt x="324" y="748"/>
                  <a:pt x="324" y="749"/>
                  <a:pt x="324" y="749"/>
                </a:cubicBezTo>
                <a:close/>
                <a:moveTo>
                  <a:pt x="327" y="749"/>
                </a:moveTo>
                <a:cubicBezTo>
                  <a:pt x="327" y="750"/>
                  <a:pt x="327" y="750"/>
                  <a:pt x="327" y="750"/>
                </a:cubicBezTo>
                <a:cubicBezTo>
                  <a:pt x="328" y="750"/>
                  <a:pt x="328" y="750"/>
                  <a:pt x="328" y="749"/>
                </a:cubicBezTo>
                <a:cubicBezTo>
                  <a:pt x="328" y="749"/>
                  <a:pt x="328" y="748"/>
                  <a:pt x="327" y="748"/>
                </a:cubicBezTo>
                <a:cubicBezTo>
                  <a:pt x="327" y="748"/>
                  <a:pt x="327" y="749"/>
                  <a:pt x="327" y="749"/>
                </a:cubicBezTo>
                <a:close/>
                <a:moveTo>
                  <a:pt x="382" y="229"/>
                </a:moveTo>
                <a:cubicBezTo>
                  <a:pt x="207" y="303"/>
                  <a:pt x="207" y="303"/>
                  <a:pt x="207" y="303"/>
                </a:cubicBezTo>
                <a:cubicBezTo>
                  <a:pt x="382" y="376"/>
                  <a:pt x="382" y="376"/>
                  <a:pt x="382" y="376"/>
                </a:cubicBezTo>
                <a:cubicBezTo>
                  <a:pt x="385" y="378"/>
                  <a:pt x="395" y="378"/>
                  <a:pt x="398" y="376"/>
                </a:cubicBezTo>
                <a:cubicBezTo>
                  <a:pt x="572" y="303"/>
                  <a:pt x="572" y="303"/>
                  <a:pt x="572" y="303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5" y="228"/>
                  <a:pt x="385" y="228"/>
                  <a:pt x="382" y="229"/>
                </a:cubicBezTo>
                <a:close/>
                <a:moveTo>
                  <a:pt x="390" y="0"/>
                </a:moveTo>
                <a:cubicBezTo>
                  <a:pt x="175" y="0"/>
                  <a:pt x="0" y="175"/>
                  <a:pt x="0" y="390"/>
                </a:cubicBezTo>
                <a:cubicBezTo>
                  <a:pt x="0" y="605"/>
                  <a:pt x="175" y="780"/>
                  <a:pt x="390" y="780"/>
                </a:cubicBezTo>
                <a:cubicBezTo>
                  <a:pt x="605" y="780"/>
                  <a:pt x="780" y="605"/>
                  <a:pt x="780" y="390"/>
                </a:cubicBezTo>
                <a:cubicBezTo>
                  <a:pt x="780" y="175"/>
                  <a:pt x="605" y="0"/>
                  <a:pt x="390" y="0"/>
                </a:cubicBezTo>
                <a:close/>
                <a:moveTo>
                  <a:pt x="595" y="526"/>
                </a:moveTo>
                <a:cubicBezTo>
                  <a:pt x="407" y="605"/>
                  <a:pt x="407" y="605"/>
                  <a:pt x="407" y="605"/>
                </a:cubicBezTo>
                <a:cubicBezTo>
                  <a:pt x="402" y="608"/>
                  <a:pt x="396" y="609"/>
                  <a:pt x="390" y="609"/>
                </a:cubicBezTo>
                <a:cubicBezTo>
                  <a:pt x="384" y="609"/>
                  <a:pt x="377" y="608"/>
                  <a:pt x="372" y="605"/>
                </a:cubicBezTo>
                <a:cubicBezTo>
                  <a:pt x="184" y="526"/>
                  <a:pt x="184" y="526"/>
                  <a:pt x="184" y="526"/>
                </a:cubicBezTo>
                <a:cubicBezTo>
                  <a:pt x="178" y="524"/>
                  <a:pt x="175" y="517"/>
                  <a:pt x="178" y="510"/>
                </a:cubicBezTo>
                <a:cubicBezTo>
                  <a:pt x="181" y="504"/>
                  <a:pt x="188" y="501"/>
                  <a:pt x="194" y="504"/>
                </a:cubicBezTo>
                <a:cubicBezTo>
                  <a:pt x="382" y="583"/>
                  <a:pt x="382" y="583"/>
                  <a:pt x="382" y="583"/>
                </a:cubicBezTo>
                <a:cubicBezTo>
                  <a:pt x="386" y="585"/>
                  <a:pt x="394" y="585"/>
                  <a:pt x="398" y="583"/>
                </a:cubicBezTo>
                <a:cubicBezTo>
                  <a:pt x="586" y="504"/>
                  <a:pt x="586" y="504"/>
                  <a:pt x="586" y="504"/>
                </a:cubicBezTo>
                <a:cubicBezTo>
                  <a:pt x="592" y="501"/>
                  <a:pt x="599" y="504"/>
                  <a:pt x="602" y="510"/>
                </a:cubicBezTo>
                <a:cubicBezTo>
                  <a:pt x="604" y="517"/>
                  <a:pt x="601" y="524"/>
                  <a:pt x="595" y="526"/>
                </a:cubicBezTo>
                <a:close/>
                <a:moveTo>
                  <a:pt x="595" y="457"/>
                </a:moveTo>
                <a:cubicBezTo>
                  <a:pt x="407" y="537"/>
                  <a:pt x="407" y="537"/>
                  <a:pt x="407" y="537"/>
                </a:cubicBezTo>
                <a:cubicBezTo>
                  <a:pt x="402" y="539"/>
                  <a:pt x="396" y="540"/>
                  <a:pt x="390" y="540"/>
                </a:cubicBezTo>
                <a:cubicBezTo>
                  <a:pt x="384" y="540"/>
                  <a:pt x="377" y="539"/>
                  <a:pt x="372" y="537"/>
                </a:cubicBezTo>
                <a:cubicBezTo>
                  <a:pt x="184" y="457"/>
                  <a:pt x="184" y="457"/>
                  <a:pt x="184" y="457"/>
                </a:cubicBezTo>
                <a:cubicBezTo>
                  <a:pt x="178" y="455"/>
                  <a:pt x="175" y="448"/>
                  <a:pt x="178" y="441"/>
                </a:cubicBezTo>
                <a:cubicBezTo>
                  <a:pt x="181" y="435"/>
                  <a:pt x="188" y="432"/>
                  <a:pt x="194" y="435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6" y="516"/>
                  <a:pt x="394" y="516"/>
                  <a:pt x="398" y="514"/>
                </a:cubicBezTo>
                <a:cubicBezTo>
                  <a:pt x="586" y="435"/>
                  <a:pt x="586" y="435"/>
                  <a:pt x="586" y="435"/>
                </a:cubicBezTo>
                <a:cubicBezTo>
                  <a:pt x="592" y="432"/>
                  <a:pt x="599" y="435"/>
                  <a:pt x="602" y="441"/>
                </a:cubicBezTo>
                <a:cubicBezTo>
                  <a:pt x="604" y="448"/>
                  <a:pt x="601" y="455"/>
                  <a:pt x="595" y="457"/>
                </a:cubicBezTo>
                <a:close/>
                <a:moveTo>
                  <a:pt x="595" y="388"/>
                </a:moveTo>
                <a:cubicBezTo>
                  <a:pt x="407" y="468"/>
                  <a:pt x="407" y="468"/>
                  <a:pt x="407" y="468"/>
                </a:cubicBezTo>
                <a:cubicBezTo>
                  <a:pt x="402" y="470"/>
                  <a:pt x="396" y="471"/>
                  <a:pt x="390" y="471"/>
                </a:cubicBezTo>
                <a:cubicBezTo>
                  <a:pt x="384" y="471"/>
                  <a:pt x="377" y="470"/>
                  <a:pt x="372" y="468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78" y="386"/>
                  <a:pt x="175" y="379"/>
                  <a:pt x="178" y="373"/>
                </a:cubicBezTo>
                <a:cubicBezTo>
                  <a:pt x="181" y="366"/>
                  <a:pt x="188" y="364"/>
                  <a:pt x="194" y="366"/>
                </a:cubicBezTo>
                <a:cubicBezTo>
                  <a:pt x="382" y="445"/>
                  <a:pt x="382" y="445"/>
                  <a:pt x="382" y="445"/>
                </a:cubicBezTo>
                <a:cubicBezTo>
                  <a:pt x="386" y="447"/>
                  <a:pt x="394" y="447"/>
                  <a:pt x="398" y="445"/>
                </a:cubicBezTo>
                <a:cubicBezTo>
                  <a:pt x="586" y="366"/>
                  <a:pt x="586" y="366"/>
                  <a:pt x="586" y="366"/>
                </a:cubicBezTo>
                <a:cubicBezTo>
                  <a:pt x="592" y="364"/>
                  <a:pt x="599" y="366"/>
                  <a:pt x="602" y="373"/>
                </a:cubicBezTo>
                <a:cubicBezTo>
                  <a:pt x="604" y="379"/>
                  <a:pt x="601" y="386"/>
                  <a:pt x="595" y="388"/>
                </a:cubicBezTo>
                <a:close/>
                <a:moveTo>
                  <a:pt x="595" y="320"/>
                </a:moveTo>
                <a:cubicBezTo>
                  <a:pt x="407" y="399"/>
                  <a:pt x="407" y="399"/>
                  <a:pt x="407" y="399"/>
                </a:cubicBezTo>
                <a:cubicBezTo>
                  <a:pt x="403" y="401"/>
                  <a:pt x="396" y="402"/>
                  <a:pt x="390" y="402"/>
                </a:cubicBezTo>
                <a:cubicBezTo>
                  <a:pt x="383" y="402"/>
                  <a:pt x="377" y="401"/>
                  <a:pt x="372" y="399"/>
                </a:cubicBezTo>
                <a:cubicBezTo>
                  <a:pt x="184" y="320"/>
                  <a:pt x="184" y="320"/>
                  <a:pt x="184" y="320"/>
                </a:cubicBezTo>
                <a:cubicBezTo>
                  <a:pt x="173" y="315"/>
                  <a:pt x="172" y="306"/>
                  <a:pt x="172" y="303"/>
                </a:cubicBezTo>
                <a:cubicBezTo>
                  <a:pt x="172" y="300"/>
                  <a:pt x="173" y="291"/>
                  <a:pt x="184" y="286"/>
                </a:cubicBezTo>
                <a:cubicBezTo>
                  <a:pt x="372" y="207"/>
                  <a:pt x="372" y="207"/>
                  <a:pt x="372" y="207"/>
                </a:cubicBezTo>
                <a:cubicBezTo>
                  <a:pt x="382" y="203"/>
                  <a:pt x="398" y="203"/>
                  <a:pt x="407" y="207"/>
                </a:cubicBezTo>
                <a:cubicBezTo>
                  <a:pt x="595" y="286"/>
                  <a:pt x="595" y="286"/>
                  <a:pt x="595" y="286"/>
                </a:cubicBezTo>
                <a:cubicBezTo>
                  <a:pt x="607" y="291"/>
                  <a:pt x="608" y="300"/>
                  <a:pt x="608" y="303"/>
                </a:cubicBezTo>
                <a:cubicBezTo>
                  <a:pt x="608" y="306"/>
                  <a:pt x="607" y="315"/>
                  <a:pt x="595" y="3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93" name="PA_直接连接符 92"/>
          <p:cNvCxnSpPr/>
          <p:nvPr>
            <p:custDataLst>
              <p:tags r:id="rId9"/>
            </p:custDataLst>
          </p:nvPr>
        </p:nvCxnSpPr>
        <p:spPr>
          <a:xfrm flipV="1">
            <a:off x="6612890" y="3954145"/>
            <a:ext cx="4361815" cy="63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PA_组合 26"/>
          <p:cNvGrpSpPr>
            <a:grpSpLocks noChangeAspect="1"/>
          </p:cNvGrpSpPr>
          <p:nvPr>
            <p:custDataLst>
              <p:tags r:id="rId10"/>
            </p:custDataLst>
          </p:nvPr>
        </p:nvGrpSpPr>
        <p:grpSpPr>
          <a:xfrm>
            <a:off x="10516743" y="3438911"/>
            <a:ext cx="420361" cy="421200"/>
            <a:chOff x="5300663" y="2633663"/>
            <a:chExt cx="1589088" cy="1592263"/>
          </a:xfrm>
          <a:solidFill>
            <a:schemeClr val="accent2"/>
          </a:solidFill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300663" y="2633663"/>
              <a:ext cx="1589088" cy="1592263"/>
            </a:xfrm>
            <a:custGeom>
              <a:avLst/>
              <a:gdLst>
                <a:gd name="T0" fmla="*/ 368 w 736"/>
                <a:gd name="T1" fmla="*/ 0 h 736"/>
                <a:gd name="T2" fmla="*/ 0 w 736"/>
                <a:gd name="T3" fmla="*/ 368 h 736"/>
                <a:gd name="T4" fmla="*/ 368 w 736"/>
                <a:gd name="T5" fmla="*/ 736 h 736"/>
                <a:gd name="T6" fmla="*/ 736 w 736"/>
                <a:gd name="T7" fmla="*/ 368 h 736"/>
                <a:gd name="T8" fmla="*/ 368 w 736"/>
                <a:gd name="T9" fmla="*/ 0 h 736"/>
                <a:gd name="T10" fmla="*/ 568 w 736"/>
                <a:gd name="T11" fmla="*/ 568 h 736"/>
                <a:gd name="T12" fmla="*/ 548 w 736"/>
                <a:gd name="T13" fmla="*/ 576 h 736"/>
                <a:gd name="T14" fmla="*/ 529 w 736"/>
                <a:gd name="T15" fmla="*/ 568 h 736"/>
                <a:gd name="T16" fmla="*/ 423 w 736"/>
                <a:gd name="T17" fmla="*/ 462 h 736"/>
                <a:gd name="T18" fmla="*/ 326 w 736"/>
                <a:gd name="T19" fmla="*/ 493 h 736"/>
                <a:gd name="T20" fmla="*/ 160 w 736"/>
                <a:gd name="T21" fmla="*/ 326 h 736"/>
                <a:gd name="T22" fmla="*/ 326 w 736"/>
                <a:gd name="T23" fmla="*/ 160 h 736"/>
                <a:gd name="T24" fmla="*/ 493 w 736"/>
                <a:gd name="T25" fmla="*/ 326 h 736"/>
                <a:gd name="T26" fmla="*/ 462 w 736"/>
                <a:gd name="T27" fmla="*/ 423 h 736"/>
                <a:gd name="T28" fmla="*/ 568 w 736"/>
                <a:gd name="T29" fmla="*/ 529 h 736"/>
                <a:gd name="T30" fmla="*/ 568 w 736"/>
                <a:gd name="T31" fmla="*/ 568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6" h="736">
                  <a:moveTo>
                    <a:pt x="368" y="0"/>
                  </a:moveTo>
                  <a:cubicBezTo>
                    <a:pt x="165" y="0"/>
                    <a:pt x="0" y="165"/>
                    <a:pt x="0" y="368"/>
                  </a:cubicBezTo>
                  <a:cubicBezTo>
                    <a:pt x="0" y="571"/>
                    <a:pt x="165" y="736"/>
                    <a:pt x="368" y="736"/>
                  </a:cubicBezTo>
                  <a:cubicBezTo>
                    <a:pt x="571" y="736"/>
                    <a:pt x="736" y="571"/>
                    <a:pt x="736" y="368"/>
                  </a:cubicBezTo>
                  <a:cubicBezTo>
                    <a:pt x="736" y="165"/>
                    <a:pt x="571" y="0"/>
                    <a:pt x="368" y="0"/>
                  </a:cubicBezTo>
                  <a:close/>
                  <a:moveTo>
                    <a:pt x="568" y="568"/>
                  </a:moveTo>
                  <a:cubicBezTo>
                    <a:pt x="562" y="574"/>
                    <a:pt x="556" y="576"/>
                    <a:pt x="548" y="576"/>
                  </a:cubicBezTo>
                  <a:cubicBezTo>
                    <a:pt x="541" y="576"/>
                    <a:pt x="534" y="573"/>
                    <a:pt x="529" y="568"/>
                  </a:cubicBezTo>
                  <a:cubicBezTo>
                    <a:pt x="423" y="462"/>
                    <a:pt x="423" y="462"/>
                    <a:pt x="423" y="462"/>
                  </a:cubicBezTo>
                  <a:cubicBezTo>
                    <a:pt x="396" y="481"/>
                    <a:pt x="362" y="493"/>
                    <a:pt x="326" y="493"/>
                  </a:cubicBezTo>
                  <a:cubicBezTo>
                    <a:pt x="235" y="493"/>
                    <a:pt x="160" y="418"/>
                    <a:pt x="160" y="326"/>
                  </a:cubicBezTo>
                  <a:cubicBezTo>
                    <a:pt x="160" y="235"/>
                    <a:pt x="235" y="160"/>
                    <a:pt x="326" y="160"/>
                  </a:cubicBezTo>
                  <a:cubicBezTo>
                    <a:pt x="418" y="160"/>
                    <a:pt x="493" y="235"/>
                    <a:pt x="493" y="326"/>
                  </a:cubicBezTo>
                  <a:cubicBezTo>
                    <a:pt x="493" y="362"/>
                    <a:pt x="481" y="396"/>
                    <a:pt x="462" y="423"/>
                  </a:cubicBezTo>
                  <a:cubicBezTo>
                    <a:pt x="568" y="529"/>
                    <a:pt x="568" y="529"/>
                    <a:pt x="568" y="529"/>
                  </a:cubicBezTo>
                  <a:cubicBezTo>
                    <a:pt x="579" y="540"/>
                    <a:pt x="579" y="557"/>
                    <a:pt x="568" y="5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10"/>
            <p:cNvSpPr>
              <a:spLocks noChangeArrowheads="1"/>
            </p:cNvSpPr>
            <p:nvPr/>
          </p:nvSpPr>
          <p:spPr bwMode="auto">
            <a:xfrm>
              <a:off x="5767388" y="3100388"/>
              <a:ext cx="476250" cy="4794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4743444" y="1063468"/>
            <a:ext cx="2617470" cy="67627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accent1"/>
                </a:solidFill>
              </a:rPr>
              <a:t> </a:t>
            </a:r>
            <a:r>
              <a:rPr lang="en-US" altLang="zh-CN" sz="3600" dirty="0">
                <a:solidFill>
                  <a:schemeClr val="accent1"/>
                </a:solidFill>
              </a:rPr>
              <a:t>T</a:t>
            </a:r>
            <a:r>
              <a:rPr lang="zh-CN" altLang="en-US" sz="3600" dirty="0">
                <a:solidFill>
                  <a:schemeClr val="accent1"/>
                </a:solidFill>
              </a:rPr>
              <a:t>echnical us</a:t>
            </a:r>
            <a:r>
              <a:rPr lang="en-US" altLang="zh-CN" sz="3600" dirty="0">
                <a:solidFill>
                  <a:schemeClr val="accent1"/>
                </a:solidFill>
              </a:rPr>
              <a:t>e</a:t>
            </a:r>
            <a:endParaRPr lang="en-US" altLang="zh-CN" sz="3600" dirty="0">
              <a:solidFill>
                <a:schemeClr val="accent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5027117" y="453590"/>
            <a:ext cx="2316480" cy="5486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技术主要使用</a:t>
            </a:r>
            <a:endParaRPr lang="en-US" altLang="zh-CN" sz="2800" dirty="0">
              <a:ln w="10160">
                <a:solidFill>
                  <a:schemeClr val="accent5"/>
                </a:solidFill>
                <a:prstDash val="solid"/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4623043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62" name="文本框 65"/>
          <p:cNvSpPr txBox="1">
            <a:spLocks noChangeArrowheads="1"/>
          </p:cNvSpPr>
          <p:nvPr/>
        </p:nvSpPr>
        <p:spPr bwMode="auto">
          <a:xfrm>
            <a:off x="1524635" y="2213610"/>
            <a:ext cx="259270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endParaRPr lang="en-US" altLang="zh-CN" sz="2400" b="1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本框 65"/>
          <p:cNvSpPr txBox="1">
            <a:spLocks noChangeArrowheads="1"/>
          </p:cNvSpPr>
          <p:nvPr/>
        </p:nvSpPr>
        <p:spPr bwMode="auto">
          <a:xfrm>
            <a:off x="7325360" y="2621915"/>
            <a:ext cx="453199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利用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语言编程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5" name="直接连接符 48"/>
          <p:cNvCxnSpPr>
            <a:cxnSpLocks noChangeShapeType="1"/>
          </p:cNvCxnSpPr>
          <p:nvPr/>
        </p:nvCxnSpPr>
        <p:spPr bwMode="auto">
          <a:xfrm>
            <a:off x="810260" y="5184140"/>
            <a:ext cx="4021200" cy="381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文本框 65"/>
          <p:cNvSpPr txBox="1">
            <a:spLocks noChangeArrowheads="1"/>
          </p:cNvSpPr>
          <p:nvPr/>
        </p:nvSpPr>
        <p:spPr bwMode="auto">
          <a:xfrm>
            <a:off x="7942580" y="3397250"/>
            <a:ext cx="259270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EasyUI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65"/>
          <p:cNvSpPr txBox="1">
            <a:spLocks noChangeArrowheads="1"/>
          </p:cNvSpPr>
          <p:nvPr/>
        </p:nvSpPr>
        <p:spPr bwMode="auto">
          <a:xfrm>
            <a:off x="7591425" y="3924300"/>
            <a:ext cx="453199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EasyUI</a:t>
            </a:r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作为前台框架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框 65"/>
          <p:cNvSpPr txBox="1">
            <a:spLocks noChangeArrowheads="1"/>
          </p:cNvSpPr>
          <p:nvPr/>
        </p:nvSpPr>
        <p:spPr bwMode="auto">
          <a:xfrm>
            <a:off x="8083550" y="2247265"/>
            <a:ext cx="259270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65"/>
          <p:cNvSpPr txBox="1">
            <a:spLocks noChangeArrowheads="1"/>
          </p:cNvSpPr>
          <p:nvPr/>
        </p:nvSpPr>
        <p:spPr bwMode="auto">
          <a:xfrm>
            <a:off x="1085215" y="2653030"/>
            <a:ext cx="3746500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altLang="en-US" sz="24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利用</a:t>
            </a:r>
            <a:r>
              <a:rPr lang="en-US" sz="24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zh-CN" altLang="en-US" sz="2400" b="1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框架搭建后台</a:t>
            </a:r>
            <a:endParaRPr lang="zh-CN" altLang="en-US" sz="2400" b="1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65"/>
          <p:cNvSpPr txBox="1">
            <a:spLocks noChangeArrowheads="1"/>
          </p:cNvSpPr>
          <p:nvPr/>
        </p:nvSpPr>
        <p:spPr bwMode="auto">
          <a:xfrm>
            <a:off x="1085215" y="4646930"/>
            <a:ext cx="259270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本框 65"/>
          <p:cNvSpPr txBox="1">
            <a:spLocks noChangeArrowheads="1"/>
          </p:cNvSpPr>
          <p:nvPr/>
        </p:nvSpPr>
        <p:spPr bwMode="auto">
          <a:xfrm>
            <a:off x="890905" y="5184140"/>
            <a:ext cx="453199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使用轻便的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数据库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65"/>
          <p:cNvSpPr txBox="1">
            <a:spLocks noChangeArrowheads="1"/>
          </p:cNvSpPr>
          <p:nvPr/>
        </p:nvSpPr>
        <p:spPr bwMode="auto">
          <a:xfrm>
            <a:off x="7924165" y="4774565"/>
            <a:ext cx="259270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SVN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65"/>
          <p:cNvSpPr txBox="1">
            <a:spLocks noChangeArrowheads="1"/>
          </p:cNvSpPr>
          <p:nvPr/>
        </p:nvSpPr>
        <p:spPr bwMode="auto">
          <a:xfrm>
            <a:off x="7101205" y="5259070"/>
            <a:ext cx="453199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SVN</a:t>
            </a:r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实现代码互联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eaLnBrk="1" hangingPunct="1"/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组合 40"/>
          <p:cNvGrpSpPr/>
          <p:nvPr/>
        </p:nvGrpSpPr>
        <p:grpSpPr bwMode="auto">
          <a:xfrm>
            <a:off x="-136524" y="457518"/>
            <a:ext cx="12411075" cy="5784850"/>
            <a:chOff x="0" y="0"/>
            <a:chExt cx="12410868" cy="5784745"/>
          </a:xfrm>
        </p:grpSpPr>
        <p:sp>
          <p:nvSpPr>
            <p:cNvPr id="1126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8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9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1270" name="图片 36"/>
            <p:cNvPicPr>
              <a:picLocks noChangeAspect="1" noChangeArrowheads="1"/>
            </p:cNvPicPr>
            <p:nvPr/>
          </p:nvPicPr>
          <p:blipFill>
            <a:blip r:embed="rId1" cstate="email"/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1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274" name="矩形 19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blipFill dpi="0" rotWithShape="1">
            <a:blip r:embed="rId2" cstate="email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275" name="矩形 21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solidFill>
            <a:schemeClr val="bg1">
              <a:alpha val="14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276" name="文本框 22"/>
          <p:cNvPicPr>
            <a:picLocks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30164" y="605155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7" name="文本框 23"/>
          <p:cNvPicPr>
            <a:picLocks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255590" y="1463995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278" name="直接连接符 25"/>
          <p:cNvCxnSpPr>
            <a:cxnSpLocks noChangeShapeType="1"/>
          </p:cNvCxnSpPr>
          <p:nvPr/>
        </p:nvCxnSpPr>
        <p:spPr bwMode="auto">
          <a:xfrm>
            <a:off x="407988" y="1468755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0" name="直接连接符 30"/>
          <p:cNvCxnSpPr>
            <a:cxnSpLocks noChangeShapeType="1"/>
          </p:cNvCxnSpPr>
          <p:nvPr/>
        </p:nvCxnSpPr>
        <p:spPr bwMode="auto">
          <a:xfrm>
            <a:off x="0" y="2049780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1" name="直接连接符 31"/>
          <p:cNvCxnSpPr>
            <a:cxnSpLocks noChangeShapeType="1"/>
          </p:cNvCxnSpPr>
          <p:nvPr/>
        </p:nvCxnSpPr>
        <p:spPr bwMode="auto">
          <a:xfrm>
            <a:off x="0" y="4999355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282" name="组合 5"/>
          <p:cNvGrpSpPr/>
          <p:nvPr/>
        </p:nvGrpSpPr>
        <p:grpSpPr bwMode="auto">
          <a:xfrm>
            <a:off x="0" y="2397443"/>
            <a:ext cx="12192000" cy="1479550"/>
            <a:chOff x="0" y="0"/>
            <a:chExt cx="12192000" cy="1480457"/>
          </a:xfrm>
        </p:grpSpPr>
        <p:sp>
          <p:nvSpPr>
            <p:cNvPr id="11283" name="弧形 44"/>
            <p:cNvSpPr/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11284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5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286" name="组合 74"/>
          <p:cNvGrpSpPr/>
          <p:nvPr/>
        </p:nvGrpSpPr>
        <p:grpSpPr bwMode="auto">
          <a:xfrm>
            <a:off x="5475290" y="2506982"/>
            <a:ext cx="1247775" cy="1249363"/>
            <a:chOff x="0" y="0"/>
            <a:chExt cx="1248318" cy="1248318"/>
          </a:xfrm>
        </p:grpSpPr>
        <p:sp>
          <p:nvSpPr>
            <p:cNvPr id="11287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88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73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2</a:t>
              </a:r>
              <a:endParaRPr lang="en-US" altLang="zh-CN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1290" name="文本框 66"/>
          <p:cNvSpPr txBox="1">
            <a:spLocks noChangeArrowheads="1"/>
          </p:cNvSpPr>
          <p:nvPr/>
        </p:nvSpPr>
        <p:spPr bwMode="auto">
          <a:xfrm>
            <a:off x="4843145" y="3827780"/>
            <a:ext cx="2519045" cy="701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项目分工</a:t>
            </a:r>
            <a:endParaRPr lang="zh-CN" sz="40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0244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45" name="文本框 12"/>
          <p:cNvSpPr txBox="1">
            <a:spLocks noChangeArrowheads="1"/>
          </p:cNvSpPr>
          <p:nvPr/>
        </p:nvSpPr>
        <p:spPr bwMode="auto">
          <a:xfrm>
            <a:off x="398463" y="247651"/>
            <a:ext cx="59055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01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0246" name="直接连接符 14"/>
          <p:cNvCxnSpPr>
            <a:cxnSpLocks noChangeShapeType="1"/>
          </p:cNvCxnSpPr>
          <p:nvPr/>
        </p:nvCxnSpPr>
        <p:spPr bwMode="auto">
          <a:xfrm>
            <a:off x="407988" y="1040130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0247" name="文本框 15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62" name="文本框 65"/>
          <p:cNvSpPr txBox="1">
            <a:spLocks noChangeArrowheads="1"/>
          </p:cNvSpPr>
          <p:nvPr/>
        </p:nvSpPr>
        <p:spPr bwMode="auto">
          <a:xfrm>
            <a:off x="665480" y="450850"/>
            <a:ext cx="213931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团队分工</a:t>
            </a:r>
            <a:endParaRPr lang="zh-CN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文本框 20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8417" y="3274191"/>
            <a:ext cx="240642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normAutofit/>
          </a:bodyPr>
          <a:lstStyle>
            <a:defPPr>
              <a:defRPr lang="zh-CN"/>
            </a:defPPr>
            <a:lvl1pPr eaLnBrk="1" hangingPunct="1">
              <a:defRPr sz="4500" b="1">
                <a:solidFill>
                  <a:schemeClr val="accent1"/>
                </a:solidFill>
                <a:latin typeface="+mj-lt"/>
                <a:ea typeface="黑体" panose="02010609060101010101" pitchFamily="49" charset="-122"/>
              </a:defRPr>
            </a:lvl1pPr>
            <a:lvl2pPr marL="742950" indent="-285750">
              <a:defRPr>
                <a:ea typeface="幼圆" pitchFamily="49" charset="-122"/>
              </a:defRPr>
            </a:lvl2pPr>
            <a:lvl3pPr marL="1143000" indent="-228600">
              <a:defRPr>
                <a:ea typeface="幼圆" pitchFamily="49" charset="-122"/>
              </a:defRPr>
            </a:lvl3pPr>
            <a:lvl4pPr marL="1600200" indent="-228600">
              <a:defRPr>
                <a:ea typeface="幼圆" pitchFamily="49" charset="-122"/>
              </a:defRPr>
            </a:lvl4pPr>
            <a:lvl5pPr marL="2057400" indent="-228600">
              <a:defRPr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ea typeface="幼圆" pitchFamily="49" charset="-122"/>
              </a:defRPr>
            </a:lvl9pPr>
          </a:lstStyle>
          <a:p>
            <a:r>
              <a:rPr lang="zh-CN" altLang="en-US" sz="4000" smtClean="0">
                <a:ea typeface="+mj-ea"/>
                <a:cs typeface="+mj-cs"/>
              </a:rPr>
              <a:t>团队介绍</a:t>
            </a:r>
            <a:endParaRPr lang="zh-CN" altLang="en-US" sz="4000" smtClean="0">
              <a:ea typeface="+mj-ea"/>
              <a:cs typeface="+mj-cs"/>
            </a:endParaRPr>
          </a:p>
        </p:txBody>
      </p:sp>
      <p:cxnSp>
        <p:nvCxnSpPr>
          <p:cNvPr id="9218" name="直接连接符 15"/>
          <p:cNvCxnSpPr>
            <a:cxnSpLocks noChangeShapeType="1"/>
          </p:cNvCxnSpPr>
          <p:nvPr>
            <p:custDataLst>
              <p:tags r:id="rId3"/>
            </p:custDataLst>
          </p:nvPr>
        </p:nvCxnSpPr>
        <p:spPr bwMode="auto">
          <a:xfrm>
            <a:off x="2670810" y="1071245"/>
            <a:ext cx="0" cy="5151120"/>
          </a:xfrm>
          <a:prstGeom prst="line">
            <a:avLst/>
          </a:prstGeom>
          <a:noFill/>
          <a:ln w="19050" cmpd="sng">
            <a:solidFill>
              <a:schemeClr val="accent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21" name="文本框 16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3017520" y="1346835"/>
            <a:ext cx="1159510" cy="386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 fontScale="80000"/>
          </a:bodyPr>
          <a:lstStyle>
            <a:lvl1pPr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±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30000"/>
              </a:lnSpc>
              <a:buFont typeface="Calibri" panose="020F0502020204030204" pitchFamily="34" charset="0"/>
              <a:buChar char=" "/>
              <a:defRPr sz="16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 sz="2000"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zh-CN" altLang="zh-CN" dirty="0">
                <a:solidFill>
                  <a:schemeClr val="accent1"/>
                </a:solidFill>
                <a:latin typeface="+mn-lt"/>
                <a:ea typeface="+mn-ea"/>
              </a:rPr>
              <a:t>邱康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(</a:t>
            </a:r>
            <a:r>
              <a:rPr lang="zh-CN" altLang="en-US" dirty="0">
                <a:solidFill>
                  <a:schemeClr val="accent1"/>
                </a:solidFill>
                <a:latin typeface="+mn-lt"/>
                <a:ea typeface="+mn-ea"/>
              </a:rPr>
              <a:t>组长</a:t>
            </a:r>
            <a:r>
              <a:rPr lang="en-US" altLang="zh-CN" dirty="0">
                <a:solidFill>
                  <a:schemeClr val="accent1"/>
                </a:solidFill>
                <a:latin typeface="+mn-lt"/>
                <a:ea typeface="+mn-ea"/>
              </a:rPr>
              <a:t>)</a:t>
            </a:r>
            <a:endParaRPr lang="en-US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222" name="任意多边形 2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2387600" y="1225550"/>
            <a:ext cx="571500" cy="626745"/>
          </a:xfrm>
          <a:custGeom>
            <a:avLst/>
            <a:gdLst>
              <a:gd name="T0" fmla="*/ 282132 w 561608"/>
              <a:gd name="T1" fmla="*/ 0 h 649318"/>
              <a:gd name="T2" fmla="*/ 560345 w 561608"/>
              <a:gd name="T3" fmla="*/ 159704 h 649318"/>
              <a:gd name="T4" fmla="*/ 560345 w 561608"/>
              <a:gd name="T5" fmla="*/ 485658 h 649318"/>
              <a:gd name="T6" fmla="*/ 282132 w 561608"/>
              <a:gd name="T7" fmla="*/ 649288 h 649318"/>
              <a:gd name="T8" fmla="*/ 0 w 561608"/>
              <a:gd name="T9" fmla="*/ 485658 h 649318"/>
              <a:gd name="T10" fmla="*/ 0 w 561608"/>
              <a:gd name="T11" fmla="*/ 159704 h 64931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61608"/>
              <a:gd name="T19" fmla="*/ 0 h 649318"/>
              <a:gd name="T20" fmla="*/ 561608 w 561608"/>
              <a:gd name="T21" fmla="*/ 649318 h 64931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lnTo>
                  <a:pt x="2827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algn="ctr" eaLnBrk="1" hangingPunct="1"/>
            <a:r>
              <a:rPr lang="en-US" sz="3200">
                <a:solidFill>
                  <a:schemeClr val="bg1"/>
                </a:solidFill>
                <a:latin typeface="+mn-lt"/>
                <a:ea typeface="+mn-ea"/>
              </a:rPr>
              <a:t>1</a:t>
            </a:r>
            <a:endParaRPr lang="zh-CN" altLang="en-US" sz="320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9224" name="文本框 17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017520" y="2192655"/>
            <a:ext cx="836295" cy="386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 fontScale="80000"/>
          </a:bodyPr>
          <a:lstStyle>
            <a:lvl1pPr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±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30000"/>
              </a:lnSpc>
              <a:buFont typeface="Calibri" panose="020F0502020204030204" pitchFamily="34" charset="0"/>
              <a:buChar char=" "/>
              <a:defRPr sz="16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 sz="2000"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zh-CN" altLang="zh-CN" dirty="0">
                <a:solidFill>
                  <a:schemeClr val="accent1"/>
                </a:solidFill>
                <a:latin typeface="+mn-lt"/>
                <a:ea typeface="+mn-ea"/>
              </a:rPr>
              <a:t>郭玉清</a:t>
            </a:r>
            <a:endParaRPr lang="en-US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225" name="任意多边形 2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2385060" y="2072640"/>
            <a:ext cx="571500" cy="626745"/>
          </a:xfrm>
          <a:custGeom>
            <a:avLst/>
            <a:gdLst>
              <a:gd name="T0" fmla="*/ 282132 w 561608"/>
              <a:gd name="T1" fmla="*/ 0 h 649318"/>
              <a:gd name="T2" fmla="*/ 560345 w 561608"/>
              <a:gd name="T3" fmla="*/ 159704 h 649318"/>
              <a:gd name="T4" fmla="*/ 560345 w 561608"/>
              <a:gd name="T5" fmla="*/ 485658 h 649318"/>
              <a:gd name="T6" fmla="*/ 282132 w 561608"/>
              <a:gd name="T7" fmla="*/ 649288 h 649318"/>
              <a:gd name="T8" fmla="*/ 0 w 561608"/>
              <a:gd name="T9" fmla="*/ 485658 h 649318"/>
              <a:gd name="T10" fmla="*/ 0 w 561608"/>
              <a:gd name="T11" fmla="*/ 159704 h 64931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61608"/>
              <a:gd name="T19" fmla="*/ 0 h 649318"/>
              <a:gd name="T20" fmla="*/ 561608 w 561608"/>
              <a:gd name="T21" fmla="*/ 649318 h 64931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lnTo>
                  <a:pt x="2827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algn="ctr" eaLnBrk="1" hangingPunct="1"/>
            <a:r>
              <a:rPr lang="en-US" sz="3200">
                <a:solidFill>
                  <a:schemeClr val="bg1"/>
                </a:solidFill>
                <a:latin typeface="+mn-lt"/>
                <a:ea typeface="+mn-ea"/>
              </a:rPr>
              <a:t>2</a:t>
            </a:r>
            <a:endParaRPr lang="zh-CN" altLang="en-US" sz="320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9227" name="文本框 18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017520" y="3039110"/>
            <a:ext cx="836295" cy="386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±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30000"/>
              </a:lnSpc>
              <a:buFont typeface="Calibri" panose="020F0502020204030204" pitchFamily="34" charset="0"/>
              <a:buChar char=" "/>
              <a:defRPr sz="16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 sz="2000"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zh-CN" altLang="zh-CN" dirty="0">
                <a:solidFill>
                  <a:schemeClr val="accent1"/>
                </a:solidFill>
                <a:latin typeface="+mn-lt"/>
                <a:ea typeface="+mn-ea"/>
              </a:rPr>
              <a:t>郭昶</a:t>
            </a:r>
            <a:endParaRPr lang="en-US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228" name="任意多边形 23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2387600" y="2919095"/>
            <a:ext cx="571500" cy="626745"/>
          </a:xfrm>
          <a:custGeom>
            <a:avLst/>
            <a:gdLst>
              <a:gd name="T0" fmla="*/ 282132 w 561608"/>
              <a:gd name="T1" fmla="*/ 0 h 649318"/>
              <a:gd name="T2" fmla="*/ 560345 w 561608"/>
              <a:gd name="T3" fmla="*/ 159704 h 649318"/>
              <a:gd name="T4" fmla="*/ 560345 w 561608"/>
              <a:gd name="T5" fmla="*/ 485658 h 649318"/>
              <a:gd name="T6" fmla="*/ 282132 w 561608"/>
              <a:gd name="T7" fmla="*/ 649288 h 649318"/>
              <a:gd name="T8" fmla="*/ 0 w 561608"/>
              <a:gd name="T9" fmla="*/ 485658 h 649318"/>
              <a:gd name="T10" fmla="*/ 0 w 561608"/>
              <a:gd name="T11" fmla="*/ 159704 h 64931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61608"/>
              <a:gd name="T19" fmla="*/ 0 h 649318"/>
              <a:gd name="T20" fmla="*/ 561608 w 561608"/>
              <a:gd name="T21" fmla="*/ 649318 h 64931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lnTo>
                  <a:pt x="2827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algn="ctr" eaLnBrk="1" hangingPunct="1"/>
            <a:r>
              <a:rPr lang="en-US" sz="3200">
                <a:solidFill>
                  <a:schemeClr val="bg1"/>
                </a:solidFill>
                <a:latin typeface="+mn-lt"/>
                <a:ea typeface="+mn-ea"/>
              </a:rPr>
              <a:t>3</a:t>
            </a:r>
            <a:endParaRPr lang="zh-CN" altLang="en-US" sz="320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9230" name="文本框 19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3017520" y="3884295"/>
            <a:ext cx="836295" cy="386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 fontScale="80000"/>
          </a:bodyPr>
          <a:lstStyle>
            <a:lvl1pPr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±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30000"/>
              </a:lnSpc>
              <a:buFont typeface="Calibri" panose="020F0502020204030204" pitchFamily="34" charset="0"/>
              <a:buChar char=" "/>
              <a:defRPr sz="16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 sz="2000"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zh-CN" altLang="zh-CN" dirty="0">
                <a:solidFill>
                  <a:schemeClr val="accent1"/>
                </a:solidFill>
                <a:latin typeface="+mn-lt"/>
                <a:ea typeface="+mn-ea"/>
              </a:rPr>
              <a:t>肖铭丰</a:t>
            </a:r>
            <a:endParaRPr lang="zh-CN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231" name="任意多边形 24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2387600" y="3764915"/>
            <a:ext cx="571500" cy="626745"/>
          </a:xfrm>
          <a:custGeom>
            <a:avLst/>
            <a:gdLst>
              <a:gd name="T0" fmla="*/ 282132 w 561608"/>
              <a:gd name="T1" fmla="*/ 0 h 649318"/>
              <a:gd name="T2" fmla="*/ 560345 w 561608"/>
              <a:gd name="T3" fmla="*/ 159704 h 649318"/>
              <a:gd name="T4" fmla="*/ 560345 w 561608"/>
              <a:gd name="T5" fmla="*/ 485658 h 649318"/>
              <a:gd name="T6" fmla="*/ 282132 w 561608"/>
              <a:gd name="T7" fmla="*/ 649288 h 649318"/>
              <a:gd name="T8" fmla="*/ 0 w 561608"/>
              <a:gd name="T9" fmla="*/ 485658 h 649318"/>
              <a:gd name="T10" fmla="*/ 0 w 561608"/>
              <a:gd name="T11" fmla="*/ 159704 h 64931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61608"/>
              <a:gd name="T19" fmla="*/ 0 h 649318"/>
              <a:gd name="T20" fmla="*/ 561608 w 561608"/>
              <a:gd name="T21" fmla="*/ 649318 h 64931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lnTo>
                  <a:pt x="2827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algn="ctr" eaLnBrk="1" hangingPunct="1"/>
            <a:r>
              <a:rPr lang="en-US" sz="3200">
                <a:solidFill>
                  <a:schemeClr val="bg1"/>
                </a:solidFill>
                <a:latin typeface="+mn-lt"/>
                <a:ea typeface="+mn-ea"/>
              </a:rPr>
              <a:t>4</a:t>
            </a:r>
            <a:endParaRPr lang="zh-CN" altLang="en-US" sz="320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9233" name="文本框 11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3017520" y="4730750"/>
            <a:ext cx="836295" cy="386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±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30000"/>
              </a:lnSpc>
              <a:buFont typeface="Calibri" panose="020F0502020204030204" pitchFamily="34" charset="0"/>
              <a:buChar char=" "/>
              <a:defRPr sz="16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 sz="2000"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zh-CN" altLang="zh-CN" dirty="0">
                <a:solidFill>
                  <a:schemeClr val="accent1"/>
                </a:solidFill>
                <a:latin typeface="+mn-lt"/>
                <a:ea typeface="+mn-ea"/>
              </a:rPr>
              <a:t>程燕</a:t>
            </a:r>
            <a:endParaRPr lang="zh-CN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234" name="任意多边形 12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2387600" y="4611370"/>
            <a:ext cx="571500" cy="626745"/>
          </a:xfrm>
          <a:custGeom>
            <a:avLst/>
            <a:gdLst>
              <a:gd name="T0" fmla="*/ 282132 w 561608"/>
              <a:gd name="T1" fmla="*/ 0 h 649318"/>
              <a:gd name="T2" fmla="*/ 560345 w 561608"/>
              <a:gd name="T3" fmla="*/ 159704 h 649318"/>
              <a:gd name="T4" fmla="*/ 560345 w 561608"/>
              <a:gd name="T5" fmla="*/ 485658 h 649318"/>
              <a:gd name="T6" fmla="*/ 282132 w 561608"/>
              <a:gd name="T7" fmla="*/ 649288 h 649318"/>
              <a:gd name="T8" fmla="*/ 0 w 561608"/>
              <a:gd name="T9" fmla="*/ 485658 h 649318"/>
              <a:gd name="T10" fmla="*/ 0 w 561608"/>
              <a:gd name="T11" fmla="*/ 159704 h 64931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61608"/>
              <a:gd name="T19" fmla="*/ 0 h 649318"/>
              <a:gd name="T20" fmla="*/ 561608 w 561608"/>
              <a:gd name="T21" fmla="*/ 649318 h 64931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lnTo>
                  <a:pt x="2827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algn="ctr" eaLnBrk="1" hangingPunct="1"/>
            <a:r>
              <a:rPr lang="en-US" sz="3200">
                <a:solidFill>
                  <a:schemeClr val="bg1"/>
                </a:solidFill>
                <a:latin typeface="+mn-lt"/>
                <a:ea typeface="+mn-ea"/>
              </a:rPr>
              <a:t>5</a:t>
            </a:r>
            <a:endParaRPr lang="zh-CN" altLang="en-US" sz="320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9236" name="文本框 26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3017520" y="5576570"/>
            <a:ext cx="836295" cy="386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 fontScale="80000"/>
          </a:bodyPr>
          <a:lstStyle>
            <a:lvl1pPr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±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30000"/>
              </a:lnSpc>
              <a:buFont typeface="Calibri" panose="020F0502020204030204" pitchFamily="34" charset="0"/>
              <a:buChar char=" "/>
              <a:defRPr sz="16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 sz="2000"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zh-CN" altLang="zh-CN" dirty="0">
                <a:solidFill>
                  <a:schemeClr val="accent1"/>
                </a:solidFill>
                <a:latin typeface="+mn-lt"/>
                <a:ea typeface="+mn-ea"/>
              </a:rPr>
              <a:t>赖泰军</a:t>
            </a:r>
            <a:endParaRPr lang="zh-CN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9237" name="任意多边形 27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2387600" y="5457190"/>
            <a:ext cx="571500" cy="626745"/>
          </a:xfrm>
          <a:custGeom>
            <a:avLst/>
            <a:gdLst>
              <a:gd name="T0" fmla="*/ 282132 w 561608"/>
              <a:gd name="T1" fmla="*/ 0 h 649318"/>
              <a:gd name="T2" fmla="*/ 560345 w 561608"/>
              <a:gd name="T3" fmla="*/ 159704 h 649318"/>
              <a:gd name="T4" fmla="*/ 560345 w 561608"/>
              <a:gd name="T5" fmla="*/ 485658 h 649318"/>
              <a:gd name="T6" fmla="*/ 282132 w 561608"/>
              <a:gd name="T7" fmla="*/ 649288 h 649318"/>
              <a:gd name="T8" fmla="*/ 0 w 561608"/>
              <a:gd name="T9" fmla="*/ 485658 h 649318"/>
              <a:gd name="T10" fmla="*/ 0 w 561608"/>
              <a:gd name="T11" fmla="*/ 159704 h 64931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61608"/>
              <a:gd name="T19" fmla="*/ 0 h 649318"/>
              <a:gd name="T20" fmla="*/ 561608 w 561608"/>
              <a:gd name="T21" fmla="*/ 649318 h 64931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lnTo>
                  <a:pt x="2827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algn="ctr" eaLnBrk="1" hangingPunct="1"/>
            <a:r>
              <a:rPr lang="en-US" sz="3200" dirty="0">
                <a:solidFill>
                  <a:schemeClr val="bg1"/>
                </a:solidFill>
                <a:latin typeface="+mn-lt"/>
                <a:ea typeface="+mn-ea"/>
              </a:rPr>
              <a:t>6</a:t>
            </a:r>
            <a:endParaRPr lang="zh-CN" altLang="en-US" sz="320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27" name="文本框 26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3017520" y="6343015"/>
            <a:ext cx="836295" cy="386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 fontScale="80000"/>
          </a:bodyPr>
          <a:lstStyle>
            <a:lvl1pPr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±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30000"/>
              </a:lnSpc>
              <a:buFont typeface="Calibri" panose="020F0502020204030204" pitchFamily="34" charset="0"/>
              <a:buChar char=" "/>
              <a:defRPr sz="16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 sz="2000"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>
                <a:solidFill>
                  <a:srgbClr val="7F7F7F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zh-CN" altLang="zh-CN" dirty="0">
                <a:solidFill>
                  <a:schemeClr val="accent1"/>
                </a:solidFill>
                <a:latin typeface="+mn-lt"/>
                <a:ea typeface="+mn-ea"/>
              </a:rPr>
              <a:t>杨建勇</a:t>
            </a:r>
            <a:endParaRPr lang="zh-CN" altLang="zh-CN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8" name="任意多边形 27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2387600" y="6222365"/>
            <a:ext cx="571500" cy="626745"/>
          </a:xfrm>
          <a:custGeom>
            <a:avLst/>
            <a:gdLst>
              <a:gd name="T0" fmla="*/ 282132 w 561608"/>
              <a:gd name="T1" fmla="*/ 0 h 649318"/>
              <a:gd name="T2" fmla="*/ 560345 w 561608"/>
              <a:gd name="T3" fmla="*/ 159704 h 649318"/>
              <a:gd name="T4" fmla="*/ 560345 w 561608"/>
              <a:gd name="T5" fmla="*/ 485658 h 649318"/>
              <a:gd name="T6" fmla="*/ 282132 w 561608"/>
              <a:gd name="T7" fmla="*/ 649288 h 649318"/>
              <a:gd name="T8" fmla="*/ 0 w 561608"/>
              <a:gd name="T9" fmla="*/ 485658 h 649318"/>
              <a:gd name="T10" fmla="*/ 0 w 561608"/>
              <a:gd name="T11" fmla="*/ 159704 h 64931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61608"/>
              <a:gd name="T19" fmla="*/ 0 h 649318"/>
              <a:gd name="T20" fmla="*/ 561608 w 561608"/>
              <a:gd name="T21" fmla="*/ 649318 h 64931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61608" h="649318">
                <a:moveTo>
                  <a:pt x="282768" y="0"/>
                </a:moveTo>
                <a:lnTo>
                  <a:pt x="561608" y="159711"/>
                </a:lnTo>
                <a:lnTo>
                  <a:pt x="561608" y="485680"/>
                </a:lnTo>
                <a:lnTo>
                  <a:pt x="282768" y="649318"/>
                </a:lnTo>
                <a:lnTo>
                  <a:pt x="0" y="485680"/>
                </a:lnTo>
                <a:lnTo>
                  <a:pt x="0" y="159711"/>
                </a:lnTo>
                <a:lnTo>
                  <a:pt x="2827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itchFamily="49" charset="-122"/>
              </a:defRPr>
            </a:lvl9pPr>
          </a:lstStyle>
          <a:p>
            <a:pPr algn="ctr" eaLnBrk="1" hangingPunct="1"/>
            <a:r>
              <a:rPr lang="en-US" altLang="zh-CN" sz="3200" dirty="0">
                <a:solidFill>
                  <a:schemeClr val="bg1"/>
                </a:solidFill>
                <a:latin typeface="+mn-lt"/>
                <a:ea typeface="+mn-ea"/>
              </a:rPr>
              <a:t>7</a:t>
            </a:r>
            <a:endParaRPr lang="en-US" altLang="zh-CN" sz="320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7185" name="矩形 29"/>
          <p:cNvSpPr>
            <a:spLocks noChangeArrowheads="1"/>
          </p:cNvSpPr>
          <p:nvPr/>
        </p:nvSpPr>
        <p:spPr bwMode="auto">
          <a:xfrm>
            <a:off x="4331335" y="1337310"/>
            <a:ext cx="7462520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000">
                <a:solidFill>
                  <a:schemeClr val="bg1"/>
                </a:solidFill>
                <a:latin typeface="Arial" panose="020B0604020202020204" pitchFamily="34" charset="0"/>
              </a:rPr>
              <a:t>负责学生模块的功能实现，代码规范，项目规划与分配。</a:t>
            </a:r>
            <a:endParaRPr lang="en-US" alt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8" name="矩形 29"/>
          <p:cNvSpPr>
            <a:spLocks noChangeArrowheads="1"/>
          </p:cNvSpPr>
          <p:nvPr/>
        </p:nvSpPr>
        <p:spPr bwMode="auto">
          <a:xfrm>
            <a:off x="4406265" y="3039110"/>
            <a:ext cx="7462520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000">
                <a:solidFill>
                  <a:schemeClr val="bg1"/>
                </a:solidFill>
                <a:latin typeface="Arial" panose="020B0604020202020204" pitchFamily="34" charset="0"/>
              </a:rPr>
              <a:t>负责教务管理模块的功能实现，学生端的设计。</a:t>
            </a:r>
            <a:endParaRPr 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9" name="矩形 29"/>
          <p:cNvSpPr>
            <a:spLocks noChangeArrowheads="1"/>
          </p:cNvSpPr>
          <p:nvPr/>
        </p:nvSpPr>
        <p:spPr bwMode="auto">
          <a:xfrm>
            <a:off x="4331335" y="3919220"/>
            <a:ext cx="7462520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000">
                <a:solidFill>
                  <a:schemeClr val="bg1"/>
                </a:solidFill>
                <a:latin typeface="Arial" panose="020B0604020202020204" pitchFamily="34" charset="0"/>
              </a:rPr>
              <a:t>负责用品类型管理，用品归还，用品申购功能</a:t>
            </a:r>
            <a:endParaRPr 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0" name="矩形 29"/>
          <p:cNvSpPr>
            <a:spLocks noChangeArrowheads="1"/>
          </p:cNvSpPr>
          <p:nvPr/>
        </p:nvSpPr>
        <p:spPr bwMode="auto">
          <a:xfrm>
            <a:off x="4331335" y="4767580"/>
            <a:ext cx="7462520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000">
                <a:solidFill>
                  <a:schemeClr val="bg1"/>
                </a:solidFill>
                <a:latin typeface="Arial" panose="020B0604020202020204" pitchFamily="34" charset="0"/>
              </a:rPr>
              <a:t>负责办公模块的功能实现，员工数据的导入导出，程序逻辑处理。</a:t>
            </a:r>
            <a:endParaRPr 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1" name="矩形 29"/>
          <p:cNvSpPr>
            <a:spLocks noChangeArrowheads="1"/>
          </p:cNvSpPr>
          <p:nvPr/>
        </p:nvSpPr>
        <p:spPr bwMode="auto">
          <a:xfrm>
            <a:off x="4331335" y="5457190"/>
            <a:ext cx="7462520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000">
                <a:solidFill>
                  <a:schemeClr val="bg1"/>
                </a:solidFill>
                <a:latin typeface="Arial" panose="020B0604020202020204" pitchFamily="34" charset="0"/>
              </a:rPr>
              <a:t>负责财务模块的功能实现，代码整合。</a:t>
            </a:r>
            <a:endParaRPr 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2" name="矩形 29"/>
          <p:cNvSpPr>
            <a:spLocks noChangeArrowheads="1"/>
          </p:cNvSpPr>
          <p:nvPr/>
        </p:nvSpPr>
        <p:spPr bwMode="auto">
          <a:xfrm>
            <a:off x="4331335" y="6233160"/>
            <a:ext cx="7462520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000">
                <a:solidFill>
                  <a:schemeClr val="bg1"/>
                </a:solidFill>
                <a:latin typeface="Arial" panose="020B0604020202020204" pitchFamily="34" charset="0"/>
              </a:rPr>
              <a:t>负责学生端用户登陆，学生信息显示修改，学生端功能显示。</a:t>
            </a:r>
            <a:endParaRPr 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" name="矩形 29"/>
          <p:cNvSpPr>
            <a:spLocks noChangeArrowheads="1"/>
          </p:cNvSpPr>
          <p:nvPr/>
        </p:nvSpPr>
        <p:spPr bwMode="auto">
          <a:xfrm>
            <a:off x="4406265" y="2183130"/>
            <a:ext cx="7462520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eaLnBrk="1" hangingPunct="1"/>
            <a:r>
              <a:rPr lang="zh-CN" sz="2000">
                <a:solidFill>
                  <a:schemeClr val="bg1"/>
                </a:solidFill>
                <a:latin typeface="Arial" panose="020B0604020202020204" pitchFamily="34" charset="0"/>
              </a:rPr>
              <a:t>负责系统管理模块的功能实现，项目界面设计，</a:t>
            </a:r>
            <a:r>
              <a:rPr lang="en-US" altLang="zh-CN" sz="2000">
                <a:solidFill>
                  <a:schemeClr val="bg1"/>
                </a:solidFill>
                <a:latin typeface="Arial" panose="020B0604020202020204" pitchFamily="34" charset="0"/>
              </a:rPr>
              <a:t>ppt</a:t>
            </a:r>
            <a:r>
              <a:rPr lang="zh-CN" altLang="en-US" sz="2000">
                <a:solidFill>
                  <a:schemeClr val="bg1"/>
                </a:solidFill>
                <a:latin typeface="Arial" panose="020B0604020202020204" pitchFamily="34" charset="0"/>
              </a:rPr>
              <a:t>制作</a:t>
            </a:r>
            <a:r>
              <a:rPr lang="zh-CN" sz="2000">
                <a:solidFill>
                  <a:schemeClr val="bg1"/>
                </a:solidFill>
                <a:latin typeface="Arial" panose="020B0604020202020204" pitchFamily="34" charset="0"/>
              </a:rPr>
              <a:t>。</a:t>
            </a:r>
            <a:endParaRPr lang="en-US" altLang="zh-CN" sz="20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0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1000"/>
                                        <p:tgtEl>
                                          <p:spTgt spid="7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1000"/>
                                        <p:tgtEl>
                                          <p:spTgt spid="9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1000"/>
                                        <p:tgtEl>
                                          <p:spTgt spid="9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1000"/>
                                        <p:tgtEl>
                                          <p:spTgt spid="9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1000"/>
                                        <p:tgtEl>
                                          <p:spTgt spid="9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0" dur="1000"/>
                                        <p:tgtEl>
                                          <p:spTgt spid="9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3" dur="1000"/>
                                        <p:tgtEl>
                                          <p:spTgt spid="9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1" dur="1000"/>
                                        <p:tgtEl>
                                          <p:spTgt spid="9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4" dur="1000"/>
                                        <p:tgtEl>
                                          <p:spTgt spid="9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1000"/>
                                        <p:tgtEl>
                                          <p:spTgt spid="9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5" dur="1000"/>
                                        <p:tgtEl>
                                          <p:spTgt spid="9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2" grpId="0" animBg="1"/>
      <p:bldP spid="9221" grpId="0"/>
      <p:bldP spid="7185" grpId="0"/>
      <p:bldP spid="9224" grpId="0"/>
      <p:bldP spid="2" grpId="0"/>
      <p:bldP spid="9225" grpId="0" animBg="1"/>
      <p:bldP spid="9228" grpId="0" animBg="1"/>
      <p:bldP spid="9227" grpId="0"/>
      <p:bldP spid="38" grpId="0"/>
      <p:bldP spid="9231" grpId="0" animBg="1"/>
      <p:bldP spid="9230" grpId="0"/>
      <p:bldP spid="39" grpId="0"/>
      <p:bldP spid="9234" grpId="0" animBg="1"/>
      <p:bldP spid="9233" grpId="0"/>
      <p:bldP spid="40" grpId="0"/>
      <p:bldP spid="9237" grpId="0" animBg="1"/>
      <p:bldP spid="9236" grpId="0"/>
      <p:bldP spid="41" grpId="0"/>
      <p:bldP spid="28" grpId="0" animBg="1"/>
      <p:bldP spid="27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组合 40"/>
          <p:cNvGrpSpPr/>
          <p:nvPr/>
        </p:nvGrpSpPr>
        <p:grpSpPr bwMode="auto">
          <a:xfrm>
            <a:off x="-136524" y="457518"/>
            <a:ext cx="12411075" cy="5784850"/>
            <a:chOff x="0" y="0"/>
            <a:chExt cx="12410868" cy="5784745"/>
          </a:xfrm>
        </p:grpSpPr>
        <p:sp>
          <p:nvSpPr>
            <p:cNvPr id="1126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8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9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1270" name="图片 36"/>
            <p:cNvPicPr>
              <a:picLocks noChangeAspect="1" noChangeArrowheads="1"/>
            </p:cNvPicPr>
            <p:nvPr/>
          </p:nvPicPr>
          <p:blipFill>
            <a:blip r:embed="rId1" cstate="email"/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1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274" name="矩形 19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blipFill dpi="0" rotWithShape="1">
            <a:blip r:embed="rId2" cstate="email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275" name="矩形 21"/>
          <p:cNvSpPr>
            <a:spLocks noChangeArrowheads="1"/>
          </p:cNvSpPr>
          <p:nvPr/>
        </p:nvSpPr>
        <p:spPr bwMode="auto">
          <a:xfrm>
            <a:off x="0" y="2049781"/>
            <a:ext cx="12192000" cy="2949575"/>
          </a:xfrm>
          <a:prstGeom prst="rect">
            <a:avLst/>
          </a:prstGeom>
          <a:solidFill>
            <a:schemeClr val="bg1">
              <a:alpha val="14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276" name="文本框 22"/>
          <p:cNvPicPr>
            <a:picLocks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30164" y="605155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7" name="文本框 23"/>
          <p:cNvPicPr>
            <a:picLocks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255590" y="1463995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278" name="直接连接符 25"/>
          <p:cNvCxnSpPr>
            <a:cxnSpLocks noChangeShapeType="1"/>
          </p:cNvCxnSpPr>
          <p:nvPr/>
        </p:nvCxnSpPr>
        <p:spPr bwMode="auto">
          <a:xfrm>
            <a:off x="407988" y="1468755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0" name="直接连接符 30"/>
          <p:cNvCxnSpPr>
            <a:cxnSpLocks noChangeShapeType="1"/>
          </p:cNvCxnSpPr>
          <p:nvPr/>
        </p:nvCxnSpPr>
        <p:spPr bwMode="auto">
          <a:xfrm>
            <a:off x="0" y="2049780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1" name="直接连接符 31"/>
          <p:cNvCxnSpPr>
            <a:cxnSpLocks noChangeShapeType="1"/>
          </p:cNvCxnSpPr>
          <p:nvPr/>
        </p:nvCxnSpPr>
        <p:spPr bwMode="auto">
          <a:xfrm>
            <a:off x="0" y="4999355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282" name="组合 5"/>
          <p:cNvGrpSpPr/>
          <p:nvPr/>
        </p:nvGrpSpPr>
        <p:grpSpPr bwMode="auto">
          <a:xfrm>
            <a:off x="0" y="2397443"/>
            <a:ext cx="12192000" cy="1479550"/>
            <a:chOff x="0" y="0"/>
            <a:chExt cx="12192000" cy="1480457"/>
          </a:xfrm>
        </p:grpSpPr>
        <p:sp>
          <p:nvSpPr>
            <p:cNvPr id="11283" name="弧形 44"/>
            <p:cNvSpPr/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11284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5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286" name="组合 74"/>
          <p:cNvGrpSpPr/>
          <p:nvPr/>
        </p:nvGrpSpPr>
        <p:grpSpPr bwMode="auto">
          <a:xfrm>
            <a:off x="5475290" y="2506982"/>
            <a:ext cx="1247775" cy="1249363"/>
            <a:chOff x="0" y="0"/>
            <a:chExt cx="1248318" cy="1248318"/>
          </a:xfrm>
        </p:grpSpPr>
        <p:sp>
          <p:nvSpPr>
            <p:cNvPr id="11287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88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73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altLang="zh-CN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3</a:t>
              </a:r>
              <a:endParaRPr lang="en-US" altLang="zh-CN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1290" name="文本框 66"/>
          <p:cNvSpPr txBox="1">
            <a:spLocks noChangeArrowheads="1"/>
          </p:cNvSpPr>
          <p:nvPr/>
        </p:nvSpPr>
        <p:spPr bwMode="auto">
          <a:xfrm>
            <a:off x="4843145" y="3827780"/>
            <a:ext cx="2519045" cy="701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zh-CN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项目规范</a:t>
            </a:r>
            <a:endParaRPr lang="zh-CN" sz="4000" b="1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文本框 6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944563" y="407988"/>
            <a:ext cx="32623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172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3" name="文本框 12"/>
          <p:cNvSpPr txBox="1">
            <a:spLocks noChangeArrowheads="1"/>
          </p:cNvSpPr>
          <p:nvPr/>
        </p:nvSpPr>
        <p:spPr bwMode="auto">
          <a:xfrm>
            <a:off x="398463" y="247651"/>
            <a:ext cx="59055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01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717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175" name="文本框 15"/>
          <p:cNvPicPr>
            <a:picLocks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 descr="项目规范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" y="-65405"/>
            <a:ext cx="12182475" cy="707072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文本框 6"/>
          <p:cNvPicPr>
            <a:picLocks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944563" y="407988"/>
            <a:ext cx="32623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任意多边形 9"/>
          <p:cNvSpPr/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172" name="直接连接符 11"/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3" name="文本框 12"/>
          <p:cNvSpPr txBox="1">
            <a:spLocks noChangeArrowheads="1"/>
          </p:cNvSpPr>
          <p:nvPr/>
        </p:nvSpPr>
        <p:spPr bwMode="auto">
          <a:xfrm>
            <a:off x="398463" y="247651"/>
            <a:ext cx="59055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01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717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175" name="文本框 15"/>
          <p:cNvPicPr>
            <a:picLocks noChangeArrowheads="1"/>
          </p:cNvPicPr>
          <p:nvPr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10479089" y="603250"/>
            <a:ext cx="13890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 descr="项目规范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0" y="-20320"/>
            <a:ext cx="12193270" cy="1076134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0.0"/>
</p:tagLst>
</file>

<file path=ppt/tags/tag10.xml><?xml version="1.0" encoding="utf-8"?>
<p:tagLst xmlns:p="http://schemas.openxmlformats.org/presentationml/2006/main">
  <p:tag name="PA" val="v3.0.0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a"/>
  <p:tag name="KSO_WM_UNIT_INDEX" val="1"/>
  <p:tag name="KSO_WM_UNIT_ID" val="custom160396_11*a*1"/>
  <p:tag name="KSO_WM_UNIT_CLEAR" val="1"/>
  <p:tag name="KSO_WM_UNIT_LAYERLEVEL" val="1"/>
  <p:tag name="KSO_WM_UNIT_VALUE" val="4"/>
  <p:tag name="KSO_WM_UNIT_ISCONTENTSTITLE" val="1"/>
  <p:tag name="KSO_WM_UNIT_HIGHLIGHT" val="0"/>
  <p:tag name="KSO_WM_UNIT_COMPATIBLE" val="0"/>
  <p:tag name="KSO_WM_UNIT_PRESET_TEXT" val="Contents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i"/>
  <p:tag name="KSO_WM_UNIT_INDEX" val="1_1"/>
  <p:tag name="KSO_WM_UNIT_ID" val="custom160396_11*l_i*1_1"/>
  <p:tag name="KSO_WM_UNIT_CLEAR" val="1"/>
  <p:tag name="KSO_WM_UNIT_LAYERLEVEL" val="1_1"/>
  <p:tag name="KSO_WM_DIAGRAM_GROUP_CODE" val="l1-1"/>
  <p:tag name="KSO_WM_UNIT_LINE_FORE_SCHEMECOLOR_INDEX" val="5"/>
  <p:tag name="KSO_WM_UNIT_LINE_FILL_TYPE" val="2"/>
  <p:tag name="KSO_WM_UNIT_USESOURCEFORMAT_APPLY" val="1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h_f"/>
  <p:tag name="KSO_WM_UNIT_INDEX" val="1_1_1"/>
  <p:tag name="KSO_WM_UNIT_ID" val="custom160396_11*l_h_f*1_1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3"/>
  <p:tag name="KSO_WM_DIAGRAM_GROUP_CODE" val="l1-1"/>
  <p:tag name="KSO_WM_UNIT_PRESET_TEXT_LEN" val="17"/>
  <p:tag name="KSO_WM_UNIT_TEXT_FILL_FORE_SCHEMECOLOR_INDEX" val="5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i"/>
  <p:tag name="KSO_WM_UNIT_INDEX" val="1_2"/>
  <p:tag name="KSO_WM_UNIT_ID" val="custom160396_11*l_i*1_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h_f"/>
  <p:tag name="KSO_WM_UNIT_INDEX" val="1_2_1"/>
  <p:tag name="KSO_WM_UNIT_ID" val="custom160396_11*l_h_f*1_2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3"/>
  <p:tag name="KSO_WM_DIAGRAM_GROUP_CODE" val="l1-1"/>
  <p:tag name="KSO_WM_UNIT_PRESET_TEXT_LEN" val="17"/>
  <p:tag name="KSO_WM_UNIT_TEXT_FILL_FORE_SCHEMECOLOR_INDEX" val="5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i"/>
  <p:tag name="KSO_WM_UNIT_INDEX" val="1_3"/>
  <p:tag name="KSO_WM_UNIT_ID" val="custom160396_11*l_i*1_3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h_f"/>
  <p:tag name="KSO_WM_UNIT_INDEX" val="1_3_1"/>
  <p:tag name="KSO_WM_UNIT_ID" val="custom160396_11*l_h_f*1_3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3"/>
  <p:tag name="KSO_WM_DIAGRAM_GROUP_CODE" val="l1-1"/>
  <p:tag name="KSO_WM_UNIT_PRESET_TEXT_LEN" val="17"/>
  <p:tag name="KSO_WM_UNIT_TEXT_FILL_FORE_SCHEMECOLOR_INDEX" val="5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i"/>
  <p:tag name="KSO_WM_UNIT_INDEX" val="1_4"/>
  <p:tag name="KSO_WM_UNIT_ID" val="custom160396_11*l_i*1_4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h_f"/>
  <p:tag name="KSO_WM_UNIT_INDEX" val="1_4_1"/>
  <p:tag name="KSO_WM_UNIT_ID" val="custom160396_11*l_h_f*1_4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3"/>
  <p:tag name="KSO_WM_DIAGRAM_GROUP_CODE" val="l1-1"/>
  <p:tag name="KSO_WM_UNIT_PRESET_TEXT_LEN" val="17"/>
  <p:tag name="KSO_WM_UNIT_TEXT_FILL_FORE_SCHEMECOLOR_INDEX" val="5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PA" val="v3.0.0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i"/>
  <p:tag name="KSO_WM_UNIT_INDEX" val="1_5"/>
  <p:tag name="KSO_WM_UNIT_ID" val="custom160396_11*l_i*1_5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h_f"/>
  <p:tag name="KSO_WM_UNIT_INDEX" val="1_5_1"/>
  <p:tag name="KSO_WM_UNIT_ID" val="custom160396_11*l_h_f*1_5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3"/>
  <p:tag name="KSO_WM_DIAGRAM_GROUP_CODE" val="l1-1"/>
  <p:tag name="KSO_WM_UNIT_PRESET_TEXT_LEN" val="17"/>
  <p:tag name="KSO_WM_UNIT_TEXT_FILL_FORE_SCHEMECOLOR_INDEX" val="5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i"/>
  <p:tag name="KSO_WM_UNIT_INDEX" val="1_6"/>
  <p:tag name="KSO_WM_UNIT_ID" val="custom160396_11*l_i*1_6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h_f"/>
  <p:tag name="KSO_WM_UNIT_INDEX" val="1_6_1"/>
  <p:tag name="KSO_WM_UNIT_ID" val="custom160396_11*l_h_f*1_6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3"/>
  <p:tag name="KSO_WM_DIAGRAM_GROUP_CODE" val="l1-1"/>
  <p:tag name="KSO_WM_UNIT_PRESET_TEXT_LEN" val="17"/>
  <p:tag name="KSO_WM_UNIT_TEXT_FILL_FORE_SCHEMECOLOR_INDEX" val="5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i"/>
  <p:tag name="KSO_WM_UNIT_INDEX" val="1_7"/>
  <p:tag name="KSO_WM_UNIT_ID" val="custom160396_11*l_i*1_7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h_f"/>
  <p:tag name="KSO_WM_UNIT_INDEX" val="1_6_1"/>
  <p:tag name="KSO_WM_UNIT_ID" val="custom160396_11*l_h_f*1_6_1"/>
  <p:tag name="KSO_WM_UNIT_CLEAR" val="1"/>
  <p:tag name="KSO_WM_UNIT_LAYERLEVEL" val="1_1_1"/>
  <p:tag name="KSO_WM_UNIT_VALUE" val="16"/>
  <p:tag name="KSO_WM_UNIT_HIGHLIGHT" val="0"/>
  <p:tag name="KSO_WM_UNIT_COMPATIBLE" val="0"/>
  <p:tag name="KSO_WM_UNIT_PRESET_TEXT_INDEX" val="3"/>
  <p:tag name="KSO_WM_DIAGRAM_GROUP_CODE" val="l1-1"/>
  <p:tag name="KSO_WM_UNIT_PRESET_TEXT_LEN" val="17"/>
  <p:tag name="KSO_WM_UNIT_TEXT_FILL_FORE_SCHEMECOLOR_INDEX" val="5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396"/>
  <p:tag name="KSO_WM_UNIT_TYPE" val="l_i"/>
  <p:tag name="KSO_WM_UNIT_INDEX" val="1_7"/>
  <p:tag name="KSO_WM_UNIT_ID" val="custom160396_11*l_i*1_7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7"/>
  <p:tag name="KSO_WM_UNIT_TYPE" val="o_i"/>
  <p:tag name="KSO_WM_UNIT_INDEX" val="1_1"/>
  <p:tag name="KSO_WM_UNIT_ID" val="custom160177_18*o_i*1_1"/>
  <p:tag name="KSO_WM_UNIT_CLEAR" val="1"/>
  <p:tag name="KSO_WM_UNIT_LAYERLEVEL" val="1_1"/>
  <p:tag name="KSO_WM_DIAGRAM_GROUP_CODE" val="o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7"/>
  <p:tag name="KSO_WM_UNIT_TYPE" val="o_i"/>
  <p:tag name="KSO_WM_UNIT_INDEX" val="1_2"/>
  <p:tag name="KSO_WM_UNIT_ID" val="custom160177_18*o_i*1_2"/>
  <p:tag name="KSO_WM_UNIT_CLEAR" val="1"/>
  <p:tag name="KSO_WM_UNIT_LAYERLEVEL" val="1_1"/>
  <p:tag name="KSO_WM_DIAGRAM_GROUP_CODE" val="o1-1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7"/>
  <p:tag name="KSO_WM_UNIT_TYPE" val="o_i"/>
  <p:tag name="KSO_WM_UNIT_INDEX" val="1_3"/>
  <p:tag name="KSO_WM_UNIT_ID" val="custom160177_18*o_i*1_3"/>
  <p:tag name="KSO_WM_UNIT_CLEAR" val="1"/>
  <p:tag name="KSO_WM_UNIT_LAYERLEVEL" val="1_1"/>
  <p:tag name="KSO_WM_DIAGRAM_GROUP_CODE" val="o1-1"/>
  <p:tag name="KSO_WM_UNIT_FILL_FORE_SCHEMECOLOR_INDEX" val="7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PA" val="v3.0.0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7"/>
  <p:tag name="KSO_WM_UNIT_TYPE" val="o_i"/>
  <p:tag name="KSO_WM_UNIT_INDEX" val="1_4"/>
  <p:tag name="KSO_WM_UNIT_ID" val="custom160177_18*o_i*1_4"/>
  <p:tag name="KSO_WM_UNIT_CLEAR" val="1"/>
  <p:tag name="KSO_WM_UNIT_LAYERLEVEL" val="1_1"/>
  <p:tag name="KSO_WM_DIAGRAM_GROUP_CODE" val="o1-1"/>
  <p:tag name="KSO_WM_UNIT_FILL_FORE_SCHEMECOLOR_INDEX" val="8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7"/>
  <p:tag name="KSO_WM_UNIT_TYPE" val="o_i"/>
  <p:tag name="KSO_WM_UNIT_INDEX" val="1_5"/>
  <p:tag name="KSO_WM_UNIT_ID" val="custom160177_18*o_i*1_5"/>
  <p:tag name="KSO_WM_UNIT_CLEAR" val="1"/>
  <p:tag name="KSO_WM_UNIT_LAYERLEVEL" val="1_1"/>
  <p:tag name="KSO_WM_DIAGRAM_GROUP_CODE" val="o1-1"/>
  <p:tag name="KSO_WM_UNIT_FILL_FORE_SCHEMECOLOR_INDEX" val="9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7"/>
  <p:tag name="KSO_WM_UNIT_TYPE" val="o_i"/>
  <p:tag name="KSO_WM_UNIT_INDEX" val="1_7"/>
  <p:tag name="KSO_WM_UNIT_ID" val="custom160177_18*o_i*1_7"/>
  <p:tag name="KSO_WM_UNIT_CLEAR" val="1"/>
  <p:tag name="KSO_WM_UNIT_LAYERLEVEL" val="1_1"/>
  <p:tag name="KSO_WM_DIAGRAM_GROUP_CODE" val="o1-1"/>
  <p:tag name="KSO_WM_UNIT_FILL_FORE_SCHEMECOLOR_INDEX" val="10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7"/>
  <p:tag name="KSO_WM_UNIT_TYPE" val="o_i"/>
  <p:tag name="KSO_WM_UNIT_INDEX" val="1_1"/>
  <p:tag name="KSO_WM_UNIT_ID" val="custom160177_18*o_i*1_1"/>
  <p:tag name="KSO_WM_UNIT_CLEAR" val="1"/>
  <p:tag name="KSO_WM_UNIT_LAYERLEVEL" val="1_1"/>
  <p:tag name="KSO_WM_DIAGRAM_GROUP_CODE" val="o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7"/>
  <p:tag name="KSO_WM_UNIT_TYPE" val="o_i"/>
  <p:tag name="KSO_WM_UNIT_INDEX" val="1_2"/>
  <p:tag name="KSO_WM_UNIT_ID" val="custom160177_18*o_i*1_2"/>
  <p:tag name="KSO_WM_UNIT_CLEAR" val="1"/>
  <p:tag name="KSO_WM_UNIT_LAYERLEVEL" val="1_1"/>
  <p:tag name="KSO_WM_DIAGRAM_GROUP_CODE" val="o1-1"/>
  <p:tag name="KSO_WM_UNIT_FILL_FORE_SCHEMECOLOR_INDEX" val="6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77"/>
  <p:tag name="KSO_WM_UNIT_TYPE" val="o_i"/>
  <p:tag name="KSO_WM_UNIT_INDEX" val="1_3"/>
  <p:tag name="KSO_WM_UNIT_ID" val="custom160177_18*o_i*1_3"/>
  <p:tag name="KSO_WM_UNIT_CLEAR" val="1"/>
  <p:tag name="KSO_WM_UNIT_LAYERLEVEL" val="1_1"/>
  <p:tag name="KSO_WM_DIAGRAM_GROUP_CODE" val="o1-1"/>
  <p:tag name="KSO_WM_UNIT_FILL_FORE_SCHEMECOLOR_INDEX" val="7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4.xml><?xml version="1.0" encoding="utf-8"?>
<p:tagLst xmlns:p="http://schemas.openxmlformats.org/presentationml/2006/main">
  <p:tag name="PA" val="v3.0.0"/>
</p:tagLst>
</file>

<file path=ppt/tags/tag5.xml><?xml version="1.0" encoding="utf-8"?>
<p:tagLst xmlns:p="http://schemas.openxmlformats.org/presentationml/2006/main">
  <p:tag name="PA" val="v3.0.0"/>
</p:tagLst>
</file>

<file path=ppt/tags/tag6.xml><?xml version="1.0" encoding="utf-8"?>
<p:tagLst xmlns:p="http://schemas.openxmlformats.org/presentationml/2006/main">
  <p:tag name="PA" val="v3.0.0"/>
</p:tagLst>
</file>

<file path=ppt/tags/tag7.xml><?xml version="1.0" encoding="utf-8"?>
<p:tagLst xmlns:p="http://schemas.openxmlformats.org/presentationml/2006/main">
  <p:tag name="PA" val="v3.0.0"/>
</p:tagLst>
</file>

<file path=ppt/tags/tag8.xml><?xml version="1.0" encoding="utf-8"?>
<p:tagLst xmlns:p="http://schemas.openxmlformats.org/presentationml/2006/main">
  <p:tag name="PA" val="v3.0.0"/>
</p:tagLst>
</file>

<file path=ppt/tags/tag9.xml><?xml version="1.0" encoding="utf-8"?>
<p:tagLst xmlns:p="http://schemas.openxmlformats.org/presentationml/2006/main">
  <p:tag name="PA" val="v3.0.0"/>
</p:tagLst>
</file>

<file path=ppt/theme/theme1.xml><?xml version="1.0" encoding="utf-8"?>
<a:theme xmlns:a="http://schemas.openxmlformats.org/drawingml/2006/main" name="第一PPT，www.1ppt.com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1672</Words>
  <Application>WPS 演示</Application>
  <PresentationFormat>自定义</PresentationFormat>
  <Paragraphs>298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7" baseType="lpstr">
      <vt:lpstr>Arial</vt:lpstr>
      <vt:lpstr>宋体</vt:lpstr>
      <vt:lpstr>Wingdings</vt:lpstr>
      <vt:lpstr>Calibri</vt:lpstr>
      <vt:lpstr>Calibri Light</vt:lpstr>
      <vt:lpstr>微软雅黑</vt:lpstr>
      <vt:lpstr>Arial Unicode MS</vt:lpstr>
      <vt:lpstr>华文细黑</vt:lpstr>
      <vt:lpstr>Impact</vt:lpstr>
      <vt:lpstr>黑体</vt:lpstr>
      <vt:lpstr>幼圆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第一PPT模板网-WWW.1PPT.COM</dc:creator>
  <dc:description>第一PPT模板网-WWW.1PPT.COM</dc:description>
  <cp:lastModifiedBy>GuoYan</cp:lastModifiedBy>
  <cp:revision>85</cp:revision>
  <dcterms:created xsi:type="dcterms:W3CDTF">2015-05-08T01:08:00Z</dcterms:created>
  <dcterms:modified xsi:type="dcterms:W3CDTF">2017-01-17T16:01:47Z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

<file path=docProps/thumbnail.jpeg>
</file>